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32314" y="148466"/>
            <a:ext cx="2868804" cy="40361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SWAROOP S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swaroop.s@capgemini.com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8217283392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and Certified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 and Communication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28" y="6263033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91707"/>
              </p:ext>
            </p:extLst>
          </p:nvPr>
        </p:nvGraphicFramePr>
        <p:xfrm>
          <a:off x="2446478" y="238827"/>
          <a:ext cx="6685835" cy="38443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8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11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mule connectors, flows and their applications.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of API-led connectivity and mule ESB.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build, deploy and manage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Core Integration Framework(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and Hands on experience with CIF tool.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in java OOPS Concepts , Exception handling and Collections.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Trained on Spring Framework (Spring MVC and Spring BOOT).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understanding of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AWS.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  <a:endParaRPr lang="en-IN" sz="1500" dirty="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05615"/>
              </p:ext>
            </p:extLst>
          </p:nvPr>
        </p:nvGraphicFramePr>
        <p:xfrm>
          <a:off x="2446480" y="4184606"/>
          <a:ext cx="9440720" cy="22454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4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81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on  error handling and logging, in API-led environment.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 weave transformations to handle diverse set of message formats like JSON, XML, CSV, etc.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for a Bidirectional sync project to create RAMLs and created its APIs using  RAML file.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of Error handling and batch processing in API led.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API’S and deployment on Cloud hub.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06951"/>
              </p:ext>
            </p:extLst>
          </p:nvPr>
        </p:nvGraphicFramePr>
        <p:xfrm>
          <a:off x="304800" y="238827"/>
          <a:ext cx="1963869" cy="20731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56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Framework</a:t>
                      </a:r>
                    </a:p>
                    <a:p>
                      <a:pPr algn="ctr"/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52780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</a:t>
                      </a: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4218A58-D3B2-4A70-A3C3-C6F6B907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614" y="427921"/>
            <a:ext cx="1078130" cy="143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1619</TotalTime>
  <Words>240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S, Swaroop</cp:lastModifiedBy>
  <cp:revision>59</cp:revision>
  <dcterms:created xsi:type="dcterms:W3CDTF">2021-05-17T18:10:30Z</dcterms:created>
  <dcterms:modified xsi:type="dcterms:W3CDTF">2022-07-25T16:58:12Z</dcterms:modified>
</cp:coreProperties>
</file>