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, Swaroop" userId="824ff9ce-a8aa-4de4-b858-69625075887b" providerId="ADAL" clId="{1BE4BE5C-55CC-416B-A7FF-BCA040019783}"/>
    <pc:docChg chg="modSld">
      <pc:chgData name="S, Swaroop" userId="824ff9ce-a8aa-4de4-b858-69625075887b" providerId="ADAL" clId="{1BE4BE5C-55CC-416B-A7FF-BCA040019783}" dt="2022-09-09T09:54:02.632" v="121" actId="113"/>
      <pc:docMkLst>
        <pc:docMk/>
      </pc:docMkLst>
      <pc:sldChg chg="modSp mod">
        <pc:chgData name="S, Swaroop" userId="824ff9ce-a8aa-4de4-b858-69625075887b" providerId="ADAL" clId="{1BE4BE5C-55CC-416B-A7FF-BCA040019783}" dt="2022-09-09T09:54:02.632" v="121" actId="113"/>
        <pc:sldMkLst>
          <pc:docMk/>
          <pc:sldMk cId="420367286" sldId="256"/>
        </pc:sldMkLst>
        <pc:graphicFrameChg chg="modGraphic">
          <ac:chgData name="S, Swaroop" userId="824ff9ce-a8aa-4de4-b858-69625075887b" providerId="ADAL" clId="{1BE4BE5C-55CC-416B-A7FF-BCA040019783}" dt="2022-09-09T09:54:02.632" v="121" actId="113"/>
          <ac:graphicFrameMkLst>
            <pc:docMk/>
            <pc:sldMk cId="420367286" sldId="256"/>
            <ac:graphicFrameMk id="18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09-09-2022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132314" y="148466"/>
            <a:ext cx="2868804" cy="40361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SWAROOP S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swaroop.s@capgemini.com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8217283392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and Certified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MuleSoft Developer,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Electronics and Communication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28" y="6263033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279577"/>
              </p:ext>
            </p:extLst>
          </p:nvPr>
        </p:nvGraphicFramePr>
        <p:xfrm>
          <a:off x="2446478" y="238827"/>
          <a:ext cx="6685835" cy="38443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8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4222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16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of mule connectors, flows and their applications.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Understanding of API-led connectivity and mule ESB.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 point Platform 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build, deploy and manage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on Core Integration Framework(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CIF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and Hands on experience with CIF tool.</a:t>
                      </a:r>
                      <a:endParaRPr lang="en-US" sz="15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understanding in java OOPS Concepts , Exception handling and Collections.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Trained on Spring Framework (Spring MVC and Spring BOOT).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Level 0  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AWS Certified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[Migration Ambassador  Foundation]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problem-solving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  <a:endParaRPr lang="en-IN" sz="1500" dirty="0">
                        <a:solidFill>
                          <a:srgbClr val="242424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305615"/>
              </p:ext>
            </p:extLst>
          </p:nvPr>
        </p:nvGraphicFramePr>
        <p:xfrm>
          <a:off x="2446480" y="4184606"/>
          <a:ext cx="9440720" cy="22454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40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8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on  error handling and logging, in API-led environment.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 weave transformations to handle diverse set of message formats like JSON, XML, CSV, etc. </a:t>
                      </a:r>
                      <a:endParaRPr lang="en-IN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Worked for a Bidirectional sync project to create RAMLs and created its APIs using  RAML file.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Knowledge of Error handling and batch processing in API led.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Created API’S and deployment on Cloud hub.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706951"/>
              </p:ext>
            </p:extLst>
          </p:nvPr>
        </p:nvGraphicFramePr>
        <p:xfrm>
          <a:off x="304800" y="238827"/>
          <a:ext cx="1963869" cy="20731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568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 Framework</a:t>
                      </a:r>
                    </a:p>
                    <a:p>
                      <a:pPr algn="ctr"/>
                      <a:endParaRPr lang="en-IN" sz="13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Basics of 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81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52780"/>
              </p:ext>
            </p:extLst>
          </p:nvPr>
        </p:nvGraphicFramePr>
        <p:xfrm>
          <a:off x="304799" y="2361870"/>
          <a:ext cx="1963869" cy="3764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3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Error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1114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Water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27419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4218A58-D3B2-4A70-A3C3-C6F6B907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614" y="427921"/>
            <a:ext cx="1078130" cy="143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1621</TotalTime>
  <Words>244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S, Swaroop</cp:lastModifiedBy>
  <cp:revision>59</cp:revision>
  <dcterms:created xsi:type="dcterms:W3CDTF">2021-05-17T18:10:30Z</dcterms:created>
  <dcterms:modified xsi:type="dcterms:W3CDTF">2022-09-09T09:54:08Z</dcterms:modified>
</cp:coreProperties>
</file>