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Notes Placeholder 1048711"/>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42440"/>
          </a:xfrm>
          <a:prstGeom prst="rect"/>
          <a:noFill/>
        </p:spPr>
        <p:txBody>
          <a:bodyPr rtlCol="0" wrap="square">
            <a:spAutoFit/>
          </a:bodyPr>
          <a:p>
            <a:r>
              <a:rPr dirty="0" sz="2400" lang="en-US"/>
              <a:t>STUDENT </a:t>
            </a:r>
            <a:r>
              <a:rPr dirty="0" sz="2400" lang="en-US" smtClean="0"/>
              <a:t>NAME :   </a:t>
            </a:r>
            <a:r>
              <a:rPr dirty="0" sz="2400" lang="en-US" smtClean="0"/>
              <a:t> </a:t>
            </a:r>
            <a:r>
              <a:rPr dirty="0" sz="2400" lang="en-US" smtClean="0"/>
              <a:t>S</a:t>
            </a:r>
            <a:r>
              <a:rPr dirty="0" sz="2400" lang="en-US" smtClean="0"/>
              <a:t>W</a:t>
            </a:r>
            <a:r>
              <a:rPr dirty="0" sz="2400" lang="en-US" smtClean="0"/>
              <a:t>A</a:t>
            </a:r>
            <a:r>
              <a:rPr dirty="0" sz="2400" lang="en-US" smtClean="0"/>
              <a:t>R</a:t>
            </a:r>
            <a:r>
              <a:rPr dirty="0" sz="2400" lang="en-US" smtClean="0"/>
              <a:t>U</a:t>
            </a:r>
            <a:r>
              <a:rPr dirty="0" sz="2400" lang="en-US" smtClean="0"/>
              <a:t>B</a:t>
            </a:r>
            <a:r>
              <a:rPr dirty="0" sz="2400" lang="en-US" smtClean="0"/>
              <a:t>I</a:t>
            </a:r>
            <a:r>
              <a:rPr dirty="0" sz="2400" lang="en-US" smtClean="0"/>
              <a:t>N</a:t>
            </a:r>
            <a:r>
              <a:rPr dirty="0" sz="2400" lang="en-US" smtClean="0"/>
              <a:t>I</a:t>
            </a:r>
            <a:r>
              <a:rPr dirty="0" sz="2400" lang="en-US" smtClean="0"/>
              <a:t> </a:t>
            </a:r>
            <a:r>
              <a:rPr dirty="0" sz="2400" lang="en-US" smtClean="0"/>
              <a:t>K</a:t>
            </a:r>
            <a:endParaRPr dirty="0" sz="2400" lang="en-US"/>
          </a:p>
          <a:p>
            <a:r>
              <a:rPr dirty="0" sz="2400" lang="en-US"/>
              <a:t>REGISTER NO</a:t>
            </a:r>
            <a:r>
              <a:rPr dirty="0" sz="2400" lang="en-US" smtClean="0"/>
              <a:t>:          3122060</a:t>
            </a:r>
            <a:r>
              <a:rPr dirty="0" sz="2400" lang="en-US" smtClean="0"/>
              <a:t>5</a:t>
            </a:r>
            <a:r>
              <a:rPr dirty="0" sz="2400" lang="en-US" smtClean="0"/>
              <a:t>1</a:t>
            </a:r>
            <a:endParaRPr dirty="0" sz="2400" lang="en-US"/>
          </a:p>
          <a:p>
            <a:r>
              <a:rPr dirty="0" sz="2400" lang="en-US"/>
              <a:t>DEPARTMENT</a:t>
            </a:r>
            <a:r>
              <a:rPr dirty="0" sz="2400" lang="en-US" smtClean="0"/>
              <a:t>:         COMMERCE</a:t>
            </a:r>
            <a:endParaRPr dirty="0" sz="2400" lang="en-US"/>
          </a:p>
          <a:p>
            <a:r>
              <a:rPr dirty="0" sz="2400" lang="en-US" smtClean="0"/>
              <a:t>COLLEGE :                VIDHYA SAGAR WOMENS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p:nvPr/>
        </p:nvSpPr>
        <p:spPr>
          <a:xfrm>
            <a:off x="1066800" y="1524000"/>
            <a:ext cx="8077200" cy="1754326"/>
          </a:xfrm>
          <a:prstGeom prst="rect"/>
        </p:spPr>
        <p:txBody>
          <a:bodyPr wrap="square">
            <a:spAutoFit/>
          </a:bodyPr>
          <a:p>
            <a:r>
              <a:rPr dirty="0" lang="en-IN"/>
              <a:t>Descriptive statistics: Explain how descriptive statistics (e.g., mean, median, standard deviation) will be used to summarize and understand the data. * Performance metrics: Outline the specific performance metrics that will be </a:t>
            </a:r>
            <a:r>
              <a:rPr dirty="0" lang="en-IN" err="1"/>
              <a:t>analyzed</a:t>
            </a:r>
            <a:r>
              <a:rPr dirty="0" lang="en-IN"/>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p:nvPr/>
        </p:nvSpPr>
        <p:spPr>
          <a:xfrm>
            <a:off x="914400" y="2023311"/>
            <a:ext cx="6096000" cy="2031325"/>
          </a:xfrm>
          <a:prstGeom prst="rect"/>
        </p:spPr>
        <p:txBody>
          <a:bodyPr>
            <a:spAutoFit/>
          </a:bodyPr>
          <a:p>
            <a:r>
              <a:rPr dirty="0" lang="en-IN"/>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1"/>
          <p:cNvSpPr/>
          <p:nvPr/>
        </p:nvSpPr>
        <p:spPr>
          <a:xfrm>
            <a:off x="1066800" y="1752599"/>
            <a:ext cx="8077200" cy="3139321"/>
          </a:xfrm>
          <a:prstGeom prst="rect"/>
        </p:spPr>
        <p:txBody>
          <a:bodyPr wrap="square">
            <a:spAutoFit/>
          </a:bodyPr>
          <a:p>
            <a:r>
              <a:rPr dirty="0" lang="en-IN"/>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dirty="0" lang="en-IN" err="1"/>
              <a:t>making.Additional</a:t>
            </a:r>
            <a:r>
              <a:rPr dirty="0" lang="en-IN"/>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dirty="0" lang="en-IN" err="1"/>
              <a:t>audience.By</a:t>
            </a:r>
            <a:r>
              <a:rPr dirty="0" lang="en-IN"/>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1849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334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184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p:nvPr/>
        </p:nvSpPr>
        <p:spPr>
          <a:xfrm>
            <a:off x="914400" y="2209800"/>
            <a:ext cx="6553200" cy="1615441"/>
          </a:xfrm>
          <a:prstGeom prst="rect"/>
        </p:spPr>
        <p:txBody>
          <a:bodyPr wrap="square">
            <a:spAutoFit/>
          </a:bodyPr>
          <a:p>
            <a:r>
              <a:rPr dirty="0" lang="en-IN"/>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0726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buFont typeface="Arial" panose="020B0604020202020204" pitchFamily="34" charset="0"/>
              <a:buChar char="•"/>
            </a:pPr>
            <a:r>
              <a:rPr sz="2400" lang="en-US">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05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p:nvPr/>
        </p:nvSpPr>
        <p:spPr>
          <a:xfrm>
            <a:off x="381000" y="1752600"/>
            <a:ext cx="8153400" cy="1361440"/>
          </a:xfrm>
          <a:prstGeom prst="rect"/>
        </p:spPr>
        <p:txBody>
          <a:bodyPr wrap="square">
            <a:spAutoFit/>
          </a:bodyPr>
          <a:p>
            <a:r>
              <a:rPr dirty="0" lang="en-IN"/>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p:nvPr/>
        </p:nvSpPr>
        <p:spPr>
          <a:xfrm>
            <a:off x="3048000" y="2274838"/>
            <a:ext cx="6096000" cy="2308324"/>
          </a:xfrm>
          <a:prstGeom prst="rect"/>
        </p:spPr>
        <p:txBody>
          <a:bodyPr>
            <a:spAutoFit/>
          </a:bodyPr>
          <a:p>
            <a:r>
              <a:rPr dirty="0" lang="en-IN"/>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660401"/>
          </a:xfrm>
        </p:spPr>
        <p:txBody>
          <a:bodyPr/>
          <a:p>
            <a:r>
              <a:rPr dirty="0" lang="en-IN"/>
              <a:t>Dataset Description</a:t>
            </a:r>
          </a:p>
        </p:txBody>
      </p:sp>
      <p:sp>
        <p:nvSpPr>
          <p:cNvPr id="1048670" name="Rectangle 1"/>
          <p:cNvSpPr/>
          <p:nvPr/>
        </p:nvSpPr>
        <p:spPr>
          <a:xfrm>
            <a:off x="755332" y="1676400"/>
            <a:ext cx="8388668" cy="1477328"/>
          </a:xfrm>
          <a:prstGeom prst="rect"/>
        </p:spPr>
        <p:txBody>
          <a:bodyPr wrap="square">
            <a:spAutoFit/>
          </a:bodyPr>
          <a:p>
            <a:r>
              <a:rPr dirty="0" lang="en-IN"/>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p:nvPr/>
        </p:nvSpPr>
        <p:spPr>
          <a:xfrm>
            <a:off x="2286000" y="2019300"/>
            <a:ext cx="6858000" cy="3139321"/>
          </a:xfrm>
          <a:prstGeom prst="rect"/>
        </p:spPr>
        <p:txBody>
          <a:bodyPr wrap="square">
            <a:spAutoFit/>
          </a:bodyPr>
          <a:p>
            <a:r>
              <a:rPr dirty="0" lang="en-IN"/>
              <a:t>The "wow" solution in your employee performance analysis project can be achieved by incorporating elements that go beyond traditional methods and provide unique value to your organization. Here are some ideas</a:t>
            </a:r>
            <a:r>
              <a:rPr dirty="0" lang="en-IN" smtClean="0"/>
              <a:t>:</a:t>
            </a:r>
          </a:p>
          <a:p>
            <a:pPr indent="-285750" marL="285750">
              <a:buFont typeface="Arial" panose="020B0604020202020204" pitchFamily="34" charset="0"/>
              <a:buChar char="•"/>
            </a:pPr>
            <a:r>
              <a:rPr dirty="0" lang="en-US"/>
              <a:t> </a:t>
            </a:r>
            <a:r>
              <a:rPr dirty="0" lang="en-US" smtClean="0"/>
              <a:t>Predictive analytics</a:t>
            </a:r>
          </a:p>
          <a:p>
            <a:pPr indent="-285750" marL="285750">
              <a:buFont typeface="Arial" panose="020B0604020202020204" pitchFamily="34" charset="0"/>
              <a:buChar char="•"/>
            </a:pPr>
            <a:r>
              <a:rPr dirty="0" lang="en-US" err="1" smtClean="0"/>
              <a:t>Gamification</a:t>
            </a:r>
            <a:endParaRPr dirty="0" lang="en-US" smtClean="0"/>
          </a:p>
          <a:p>
            <a:pPr indent="-285750" marL="285750">
              <a:buFont typeface="Arial" panose="020B0604020202020204" pitchFamily="34" charset="0"/>
              <a:buChar char="•"/>
            </a:pPr>
            <a:r>
              <a:rPr dirty="0" lang="en-US" smtClean="0"/>
              <a:t>Real time feedback</a:t>
            </a:r>
          </a:p>
          <a:p>
            <a:pPr indent="-285750" marL="285750">
              <a:buFont typeface="Arial" panose="020B0604020202020204" pitchFamily="34" charset="0"/>
              <a:buChar char="•"/>
            </a:pPr>
            <a:r>
              <a:rPr dirty="0" lang="en-US" smtClean="0"/>
              <a:t>Data visualization</a:t>
            </a:r>
          </a:p>
          <a:p>
            <a:pPr indent="-285750" marL="285750">
              <a:buFont typeface="Arial" panose="020B0604020202020204" pitchFamily="34" charset="0"/>
              <a:buChar char="•"/>
            </a:pPr>
            <a:r>
              <a:rPr dirty="0" lang="en-US" smtClean="0"/>
              <a:t>Machine learning Applications</a:t>
            </a:r>
          </a:p>
          <a:p>
            <a:pPr indent="-285750" marL="285750">
              <a:buFont typeface="Arial" panose="020B0604020202020204" pitchFamily="34" charset="0"/>
              <a:buChar char="•"/>
            </a:pPr>
            <a:r>
              <a:rPr dirty="0" lang="en-US" smtClean="0"/>
              <a:t>Integration with HR system</a:t>
            </a:r>
          </a:p>
          <a:p>
            <a:pPr indent="-285750" marL="285750">
              <a:buFont typeface="Arial" panose="020B0604020202020204" pitchFamily="34" charset="0"/>
              <a:buChar char="•"/>
            </a:pPr>
            <a:r>
              <a:rPr dirty="0" lang="en-US" smtClean="0"/>
              <a:t>Employee Empowerment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yuvagokul</cp:lastModifiedBy>
  <dcterms:created xsi:type="dcterms:W3CDTF">2024-03-28T17:07:22Z</dcterms:created>
  <dcterms:modified xsi:type="dcterms:W3CDTF">2024-08-31T06:24:32Z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0b54cde82e9f4834b3bf3fe4bc146bcb</vt:lpwstr>
  </property>
</Properties>
</file>