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9D5D-0067-D94A-ACC9-4DDE0AEF0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Sports and Wellbeing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6F167-7061-0C4F-8E91-2BE2F0E09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Introductory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FA3-724A-CB40-88B6-CC693445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Evaluation criteria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1299-F106-374A-AC5C-6C287C91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Continuous Evaluation</a:t>
            </a:r>
          </a:p>
          <a:p>
            <a:pPr lvl="1"/>
            <a:r>
              <a:rPr lang="en-IN"/>
              <a:t>Surprise Speed Tests</a:t>
            </a:r>
          </a:p>
          <a:p>
            <a:pPr lvl="1"/>
            <a:r>
              <a:rPr lang="en-IN"/>
              <a:t>Assignments</a:t>
            </a:r>
          </a:p>
          <a:p>
            <a:pPr lvl="1"/>
            <a:r>
              <a:rPr lang="en-IN"/>
              <a:t>App-Based work / activity records</a:t>
            </a:r>
          </a:p>
          <a:p>
            <a:r>
              <a:rPr lang="en-IN"/>
              <a:t>Attendance</a:t>
            </a:r>
          </a:p>
          <a:p>
            <a:r>
              <a:rPr lang="en-IN"/>
              <a:t>Percentile Scoring </a:t>
            </a:r>
          </a:p>
          <a:p>
            <a:pPr lvl="1"/>
            <a:r>
              <a:rPr lang="en-IN"/>
              <a:t>Top 5% students shall be Awarded ‘EX’ </a:t>
            </a:r>
          </a:p>
          <a:p>
            <a:pPr lvl="1"/>
            <a:r>
              <a:rPr lang="en-IN"/>
              <a:t>Next 10% students shall be Awarded ‘A’</a:t>
            </a:r>
          </a:p>
          <a:p>
            <a:pPr lvl="1"/>
            <a:r>
              <a:rPr lang="en-IN"/>
              <a:t>Next 15% students shall be Awarded ‘B’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F0CE-4945-984D-BA61-8E279BE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Takeaways from the course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D4D4-B9B8-414A-B777-82114D51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Awareness on health and sports</a:t>
            </a:r>
          </a:p>
          <a:p>
            <a:r>
              <a:rPr lang="en-IN"/>
              <a:t>Learn to be physically and mentally fit than before</a:t>
            </a:r>
          </a:p>
          <a:p>
            <a:r>
              <a:rPr lang="en-IN"/>
              <a:t>Learn to be in a continuous process of wellbeing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35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CBFA0EF578A48B83512B363F1E43E" ma:contentTypeVersion="8" ma:contentTypeDescription="Create a new document." ma:contentTypeScope="" ma:versionID="d5da1950d0e996de18efdbb18beacb6e">
  <xsd:schema xmlns:xsd="http://www.w3.org/2001/XMLSchema" xmlns:xs="http://www.w3.org/2001/XMLSchema" xmlns:p="http://schemas.microsoft.com/office/2006/metadata/properties" xmlns:ns2="9e1b34db-5eb9-404a-b7fe-5b8cf3b7df2e" targetNamespace="http://schemas.microsoft.com/office/2006/metadata/properties" ma:root="true" ma:fieldsID="93c8b74f681f66119f375cbfb58b07fb" ns2:_="">
    <xsd:import namespace="9e1b34db-5eb9-404a-b7fe-5b8cf3b7d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b34db-5eb9-404a-b7fe-5b8cf3b7df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9E75A9-D21B-4195-9715-BE416DA8051E}"/>
</file>

<file path=customXml/itemProps2.xml><?xml version="1.0" encoding="utf-8"?>
<ds:datastoreItem xmlns:ds="http://schemas.openxmlformats.org/officeDocument/2006/customXml" ds:itemID="{6F63A0BA-A544-4860-9338-1B6C59EE334A}"/>
</file>

<file path=customXml/itemProps3.xml><?xml version="1.0" encoding="utf-8"?>
<ds:datastoreItem xmlns:ds="http://schemas.openxmlformats.org/officeDocument/2006/customXml" ds:itemID="{1216EE4B-CBA0-4E80-A4DE-F5F1763BAA58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Dividend</vt:lpstr>
      <vt:lpstr>Sports and Wellbeing </vt:lpstr>
      <vt:lpstr>Evaluation criteria </vt:lpstr>
      <vt:lpstr>Takeaways from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and Wellbeing </dc:title>
  <dc:creator>ANSHIKA SHARMA</dc:creator>
  <cp:lastModifiedBy>ANSHIKA SHARMA</cp:lastModifiedBy>
  <cp:revision>1</cp:revision>
  <dcterms:created xsi:type="dcterms:W3CDTF">2021-08-15T13:11:05Z</dcterms:created>
  <dcterms:modified xsi:type="dcterms:W3CDTF">2021-08-15T13:27:37Z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0x010100B9DCBFA0EF578A48B83512B363F1E43E</vt:lpwstr>
  </property>
</Properties>
</file>