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19" r:id="rId2"/>
    <p:sldId id="270" r:id="rId3"/>
    <p:sldId id="271" r:id="rId4"/>
    <p:sldId id="272" r:id="rId5"/>
    <p:sldId id="273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97" r:id="rId17"/>
    <p:sldId id="298" r:id="rId18"/>
    <p:sldId id="299" r:id="rId19"/>
    <p:sldId id="300" r:id="rId20"/>
    <p:sldId id="30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84" autoAdjust="0"/>
    <p:restoredTop sz="96405"/>
  </p:normalViewPr>
  <p:slideViewPr>
    <p:cSldViewPr snapToGrid="0">
      <p:cViewPr varScale="1">
        <p:scale>
          <a:sx n="126" d="100"/>
          <a:sy n="126" d="100"/>
        </p:scale>
        <p:origin x="182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04934-3090-8C42-8176-B16E10FBBFD9}" type="datetimeFigureOut">
              <a:rPr lang="en-US" smtClean="0"/>
              <a:t>1/16/20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0C545-660E-DB43-A340-990D281D2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8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/>
              <a:t>16/01/20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97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/>
              <a:t>16/01/20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87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/>
              <a:t>16/01/20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95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3386"/>
          </a:xfrm>
        </p:spPr>
        <p:txBody>
          <a:bodyPr>
            <a:norm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7286"/>
            <a:ext cx="7886700" cy="477967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/>
              <a:t>16/01/20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52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/>
              <a:t>16/01/20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42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/>
              <a:t>16/01/20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70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/>
              <a:t>16/01/20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19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/>
              <a:t>16/01/20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44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/>
              <a:t>16/01/20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77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/>
              <a:t>16/01/20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72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176F-7340-4362-8878-E06382CFB32F}" type="datetimeFigureOut">
              <a:rPr lang="en-IN" smtClean="0"/>
              <a:t>16/01/20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0703-3111-4611-9F6A-3FCC27BF5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15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5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28107"/>
            <a:ext cx="7886700" cy="4748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8176F-7340-4362-8878-E06382CFB32F}" type="datetimeFigureOut">
              <a:rPr lang="en-IN" smtClean="0"/>
              <a:t>16/01/20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70703-3111-4611-9F6A-3FCC27BF5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88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image" Target="../media/image45.emf"/><Relationship Id="rId7" Type="http://schemas.openxmlformats.org/officeDocument/2006/relationships/image" Target="../media/image49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Relationship Id="rId9" Type="http://schemas.openxmlformats.org/officeDocument/2006/relationships/image" Target="../media/image5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2B1C5B-DD5E-744E-AF32-84FB47D14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Heat Transfer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6E3FB5-8A8C-8F41-B4EB-C793D3268A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CH21004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40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899" y="1804772"/>
            <a:ext cx="1676800" cy="7098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953" y="2800509"/>
            <a:ext cx="2433354" cy="6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88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Composite Wall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127" y="1140431"/>
            <a:ext cx="7071223" cy="543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45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631" y="307762"/>
            <a:ext cx="1774009" cy="7001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361" y="1285583"/>
            <a:ext cx="5752896" cy="8133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361" y="2678680"/>
            <a:ext cx="5812918" cy="9477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0631" y="3901737"/>
            <a:ext cx="1854205" cy="5264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8850" y="4703548"/>
            <a:ext cx="6523713" cy="87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0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442" y="124134"/>
            <a:ext cx="5824510" cy="660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00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05" y="1180507"/>
            <a:ext cx="7449190" cy="457605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Contact Resistance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445" y="4978389"/>
            <a:ext cx="1537022" cy="81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41733" y="161554"/>
            <a:ext cx="8779585" cy="15737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41" y="1930099"/>
            <a:ext cx="4885226" cy="37121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918" y="2578728"/>
            <a:ext cx="1920380" cy="37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839" y="3153232"/>
            <a:ext cx="2707297" cy="33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96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51" y="1140924"/>
            <a:ext cx="2435241" cy="27209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956" y="1140431"/>
            <a:ext cx="2699395" cy="27214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024" y="4051347"/>
            <a:ext cx="2149304" cy="23225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Conduction with Thermal Energy Generation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7" y="4492429"/>
            <a:ext cx="1681048" cy="79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1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300" y="273726"/>
            <a:ext cx="2639382" cy="6822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561" y="1094609"/>
            <a:ext cx="3334860" cy="53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234" y="1766455"/>
            <a:ext cx="5009160" cy="7857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85382" y="3777826"/>
            <a:ext cx="58708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both surfaces are maintained at a common temperature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2575" y="4369869"/>
            <a:ext cx="2383143" cy="7198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2575" y="5341960"/>
            <a:ext cx="2096484" cy="557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032538" y="5988008"/>
            <a:ext cx="1576557" cy="7141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6234" y="1797357"/>
            <a:ext cx="5161431" cy="7239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27842" y="2640394"/>
            <a:ext cx="5049823" cy="83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77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112" y="2080672"/>
            <a:ext cx="2272054" cy="5897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474" y="2871454"/>
            <a:ext cx="1385330" cy="65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64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45841" y="177645"/>
            <a:ext cx="8858706" cy="32097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727" y="3689065"/>
            <a:ext cx="5584934" cy="244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2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Boundary and Initial Conditions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371714" y="1129965"/>
            <a:ext cx="5756450" cy="5728035"/>
            <a:chOff x="1371714" y="1129965"/>
            <a:chExt cx="5756450" cy="572803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1714" y="1129965"/>
              <a:ext cx="5756450" cy="572803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249939" y="1465118"/>
              <a:ext cx="748088" cy="47798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877872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Steady-state conditions</a:t>
            </a:r>
          </a:p>
          <a:p>
            <a:pPr>
              <a:lnSpc>
                <a:spcPct val="150000"/>
              </a:lnSpc>
            </a:pPr>
            <a:r>
              <a:rPr lang="en-IN" dirty="0"/>
              <a:t>One-dimensional conduction in x-direction</a:t>
            </a:r>
          </a:p>
          <a:p>
            <a:pPr>
              <a:lnSpc>
                <a:spcPct val="150000"/>
              </a:lnSpc>
            </a:pPr>
            <a:r>
              <a:rPr lang="en-IN" dirty="0"/>
              <a:t>Negligible contact resistance between walls</a:t>
            </a:r>
          </a:p>
          <a:p>
            <a:pPr>
              <a:lnSpc>
                <a:spcPct val="150000"/>
              </a:lnSpc>
            </a:pPr>
            <a:r>
              <a:rPr lang="en-IN" dirty="0"/>
              <a:t>Inner surface of A adiabatic</a:t>
            </a:r>
          </a:p>
          <a:p>
            <a:pPr>
              <a:lnSpc>
                <a:spcPct val="150000"/>
              </a:lnSpc>
            </a:pPr>
            <a:r>
              <a:rPr lang="en-IN" dirty="0"/>
              <a:t>Constant properties for materials A and B</a:t>
            </a:r>
          </a:p>
        </p:txBody>
      </p:sp>
    </p:spTree>
    <p:extLst>
      <p:ext uri="{BB962C8B-B14F-4D97-AF65-F5344CB8AC3E}">
        <p14:creationId xmlns:p14="http://schemas.microsoft.com/office/powerpoint/2010/main" val="119948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66" y="406262"/>
            <a:ext cx="8653048" cy="23888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507" y="3154099"/>
            <a:ext cx="6295600" cy="302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67" y="277999"/>
            <a:ext cx="7652333" cy="1727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313" y="2295654"/>
            <a:ext cx="2006220" cy="8320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313" y="3417873"/>
            <a:ext cx="1482055" cy="4078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7313" y="4115884"/>
            <a:ext cx="2758256" cy="7262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7312" y="5132372"/>
            <a:ext cx="1308761" cy="50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348" y="645189"/>
            <a:ext cx="5829657" cy="495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77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687" y="228600"/>
            <a:ext cx="6393503" cy="639722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78804" y="43934"/>
            <a:ext cx="4565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One-Dimensional, Steady-State Conduction</a:t>
            </a:r>
          </a:p>
        </p:txBody>
      </p:sp>
    </p:spTree>
    <p:extLst>
      <p:ext uri="{BB962C8B-B14F-4D97-AF65-F5344CB8AC3E}">
        <p14:creationId xmlns:p14="http://schemas.microsoft.com/office/powerpoint/2010/main" val="1270449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779" y="296653"/>
            <a:ext cx="1629398" cy="8151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304" y="1307809"/>
            <a:ext cx="1840347" cy="4274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902" y="1931264"/>
            <a:ext cx="3550107" cy="5414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3727" y="2757162"/>
            <a:ext cx="1122078" cy="3705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5027" y="3206934"/>
            <a:ext cx="3233415" cy="4102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1425" y="3696478"/>
            <a:ext cx="1523976" cy="6549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0632" y="4430658"/>
            <a:ext cx="3307810" cy="8274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68902" y="5444848"/>
            <a:ext cx="3707330" cy="80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49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368" y="2486272"/>
            <a:ext cx="2525020" cy="75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09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Thermal 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resistance as the ratio of a driving potential to the corresponding transfer rate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898" y="1897571"/>
            <a:ext cx="2354372" cy="720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719" y="2947283"/>
            <a:ext cx="1794071" cy="5128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246" y="3602835"/>
            <a:ext cx="2263024" cy="7925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7062" y="5850168"/>
            <a:ext cx="4092645" cy="7962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8080" t="78759" r="9868" b="3856"/>
          <a:stretch/>
        </p:blipFill>
        <p:spPr>
          <a:xfrm>
            <a:off x="2209679" y="4463875"/>
            <a:ext cx="5247410" cy="111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84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1713</TotalTime>
  <Words>69</Words>
  <Application>Microsoft Macintosh PowerPoint</Application>
  <PresentationFormat>On-screen Show (4:3)</PresentationFormat>
  <Paragraphs>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Tahoma</vt:lpstr>
      <vt:lpstr>Office Theme</vt:lpstr>
      <vt:lpstr>Heat Transfer</vt:lpstr>
      <vt:lpstr>Boundary and Initial Conditions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Thermal Resistance</vt:lpstr>
      <vt:lpstr>PowerPoint Presentation</vt:lpstr>
      <vt:lpstr>The Composite Wall</vt:lpstr>
      <vt:lpstr>PowerPoint Presentation</vt:lpstr>
      <vt:lpstr>PowerPoint Presentation</vt:lpstr>
      <vt:lpstr>Contact Resistance</vt:lpstr>
      <vt:lpstr>PowerPoint Presentation</vt:lpstr>
      <vt:lpstr>Conduction with Thermal Energy Generation</vt:lpstr>
      <vt:lpstr>PowerPoint Presentation</vt:lpstr>
      <vt:lpstr>PowerPoint Presentation</vt:lpstr>
      <vt:lpstr>PowerPoint Presentation</vt:lpstr>
      <vt:lpstr>Assumptions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</dc:creator>
  <cp:lastModifiedBy>Arnab Atta</cp:lastModifiedBy>
  <cp:revision>83</cp:revision>
  <dcterms:created xsi:type="dcterms:W3CDTF">2016-01-28T15:45:33Z</dcterms:created>
  <dcterms:modified xsi:type="dcterms:W3CDTF">2020-01-16T07:16:03Z</dcterms:modified>
</cp:coreProperties>
</file>