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3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0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0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7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3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5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13/02/20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Cylindrical &amp; Spherical Coordinates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82" y="1360827"/>
            <a:ext cx="4029721" cy="748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83" y="1969845"/>
            <a:ext cx="4784833" cy="100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97" y="2762918"/>
            <a:ext cx="5907489" cy="38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61" y="655263"/>
            <a:ext cx="6106752" cy="3314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16" y="4614971"/>
            <a:ext cx="3274067" cy="10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5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18" y="611609"/>
            <a:ext cx="2377290" cy="618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25" y="551231"/>
            <a:ext cx="1651389" cy="739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39" y="1607699"/>
            <a:ext cx="4118877" cy="854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234" y="2779903"/>
            <a:ext cx="3120747" cy="638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466" y="3922904"/>
            <a:ext cx="1550689" cy="467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246" y="4390663"/>
            <a:ext cx="1425909" cy="493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9511" y="5159058"/>
            <a:ext cx="3761105" cy="5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Radial Systems with heat generation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72" y="1481135"/>
            <a:ext cx="3990677" cy="391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21" y="1805127"/>
            <a:ext cx="2157979" cy="794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21" y="2742571"/>
            <a:ext cx="2856625" cy="611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176" y="3496591"/>
            <a:ext cx="1090442" cy="828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176" y="4600710"/>
            <a:ext cx="1081848" cy="478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0512" y="5355207"/>
            <a:ext cx="2583760" cy="8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55674" y="1269399"/>
            <a:ext cx="5993940" cy="35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472" y="368935"/>
            <a:ext cx="8798009" cy="43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17" y="332383"/>
            <a:ext cx="6461317" cy="43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17514"/>
          <a:stretch/>
        </p:blipFill>
        <p:spPr>
          <a:xfrm>
            <a:off x="3112004" y="4707083"/>
            <a:ext cx="3231720" cy="14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02" y="344309"/>
            <a:ext cx="2987659" cy="78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27" y="1407054"/>
            <a:ext cx="1233231" cy="56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327" y="1974272"/>
            <a:ext cx="1086518" cy="644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71958" y="2875245"/>
            <a:ext cx="3249703" cy="620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165" y="3716908"/>
            <a:ext cx="2039226" cy="6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331" y="4545807"/>
            <a:ext cx="1114514" cy="483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002" y="5238845"/>
            <a:ext cx="2858416" cy="574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30022" y="5906744"/>
            <a:ext cx="3928276" cy="6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2" y="410244"/>
            <a:ext cx="1573895" cy="524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05" y="1016500"/>
            <a:ext cx="5753008" cy="67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462" y="1997909"/>
            <a:ext cx="1413965" cy="43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15274"/>
          <a:stretch/>
        </p:blipFill>
        <p:spPr>
          <a:xfrm>
            <a:off x="3591209" y="2660073"/>
            <a:ext cx="1868470" cy="33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1192" r="1285" b="12286"/>
          <a:stretch/>
        </p:blipFill>
        <p:spPr>
          <a:xfrm>
            <a:off x="3294426" y="3262745"/>
            <a:ext cx="2503702" cy="3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45" y="391618"/>
            <a:ext cx="1471664" cy="454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57" y="997873"/>
            <a:ext cx="3439039" cy="446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24617" y="1675064"/>
            <a:ext cx="1973917" cy="7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87" y="1529562"/>
            <a:ext cx="3073566" cy="1608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39" y="3527184"/>
            <a:ext cx="5003912" cy="76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22" y="4295775"/>
            <a:ext cx="5876647" cy="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5" y="1496599"/>
            <a:ext cx="3992310" cy="1599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44" y="3223590"/>
            <a:ext cx="6517817" cy="34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Cylindrical surface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75" y="1438581"/>
            <a:ext cx="1921873" cy="75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82" y="2192481"/>
            <a:ext cx="7110968" cy="45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18" y="281609"/>
            <a:ext cx="2899325" cy="663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13" y="1143700"/>
            <a:ext cx="2074333" cy="550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10" y="1891845"/>
            <a:ext cx="3475581" cy="539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111" y="2629600"/>
            <a:ext cx="5855687" cy="5597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475" y="3387437"/>
            <a:ext cx="2832794" cy="738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318" y="4519663"/>
            <a:ext cx="2304045" cy="800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456" y="5515400"/>
            <a:ext cx="1766845" cy="7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44" t="4736"/>
          <a:stretch/>
        </p:blipFill>
        <p:spPr>
          <a:xfrm>
            <a:off x="280554" y="114299"/>
            <a:ext cx="8628428" cy="66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8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71" y="250781"/>
            <a:ext cx="5930068" cy="1131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24" y="1797963"/>
            <a:ext cx="3790961" cy="799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2515" y="3304644"/>
            <a:ext cx="5269424" cy="10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58" y="164036"/>
            <a:ext cx="3496570" cy="2028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60" y="2348682"/>
            <a:ext cx="2985966" cy="726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86" y="3231060"/>
            <a:ext cx="2744314" cy="82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451" y="4211033"/>
            <a:ext cx="1981571" cy="70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742" y="5363119"/>
            <a:ext cx="1925280" cy="6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8644" y="734291"/>
            <a:ext cx="2114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0003" y="1702646"/>
            <a:ext cx="7313989" cy="2242118"/>
            <a:chOff x="724139" y="175182"/>
            <a:chExt cx="7313989" cy="224211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139" y="175182"/>
              <a:ext cx="7313988" cy="108211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140" y="1227525"/>
              <a:ext cx="7313988" cy="118977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48931" y="4131990"/>
            <a:ext cx="4945349" cy="2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</Words>
  <Application>Microsoft Macintosh PowerPoint</Application>
  <PresentationFormat>On-screen Show (4:3)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Tahoma</vt:lpstr>
      <vt:lpstr>1_Office Theme</vt:lpstr>
      <vt:lpstr>Cylindrical &amp; Spherical Coordinates</vt:lpstr>
      <vt:lpstr>PowerPoint Presentation</vt:lpstr>
      <vt:lpstr>PowerPoint Presentation</vt:lpstr>
      <vt:lpstr>Cylindrical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Radial Systems with heat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Arnab Atta</cp:lastModifiedBy>
  <cp:revision>21</cp:revision>
  <dcterms:created xsi:type="dcterms:W3CDTF">2016-02-13T11:19:57Z</dcterms:created>
  <dcterms:modified xsi:type="dcterms:W3CDTF">2020-02-13T11:35:43Z</dcterms:modified>
</cp:coreProperties>
</file>