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7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5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7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3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3386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7286"/>
            <a:ext cx="7886700" cy="4779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5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07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0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5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0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79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37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57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9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2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7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8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C2D6-3306-453D-A35D-FA5AB85341A0}" type="datetimeFigureOut">
              <a:rPr lang="en-IN" smtClean="0"/>
              <a:t>13/03/20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18A2-4F73-4A79-BD1D-4227154A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3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8107"/>
            <a:ext cx="7886700" cy="474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13/03/20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iff"/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tiff"/><Relationship Id="rId5" Type="http://schemas.openxmlformats.org/officeDocument/2006/relationships/image" Target="../media/image47.tiff"/><Relationship Id="rId4" Type="http://schemas.openxmlformats.org/officeDocument/2006/relationships/image" Target="../media/image4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f"/><Relationship Id="rId2" Type="http://schemas.openxmlformats.org/officeDocument/2006/relationships/image" Target="../media/image49.tif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1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33" y="392326"/>
            <a:ext cx="1049614" cy="6159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924" y="1312108"/>
            <a:ext cx="1797631" cy="406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23" y="2022736"/>
            <a:ext cx="1926114" cy="547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776" y="2874031"/>
            <a:ext cx="2371813" cy="4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5830" y="544527"/>
            <a:ext cx="7968414" cy="3601447"/>
            <a:chOff x="555830" y="544527"/>
            <a:chExt cx="7968414" cy="3601447"/>
          </a:xfrm>
        </p:grpSpPr>
        <p:grpSp>
          <p:nvGrpSpPr>
            <p:cNvPr id="3" name="Group 2"/>
            <p:cNvGrpSpPr/>
            <p:nvPr/>
          </p:nvGrpSpPr>
          <p:grpSpPr>
            <a:xfrm>
              <a:off x="555830" y="544527"/>
              <a:ext cx="7923105" cy="3601447"/>
              <a:chOff x="555830" y="544527"/>
              <a:chExt cx="7923105" cy="360144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5830" y="544527"/>
                <a:ext cx="7923105" cy="3601447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554549" y="1622702"/>
                <a:ext cx="4810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520943" y="2108622"/>
                <a:ext cx="4810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450387" y="2987318"/>
                <a:ext cx="501831" cy="4761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003172" y="1653239"/>
              <a:ext cx="4810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3172" y="2159933"/>
              <a:ext cx="4810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3725" y="2942420"/>
              <a:ext cx="450519" cy="5467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980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ratio of the fin heat transfer rate to the heat transfer rate that would exist without the fin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2406616"/>
            <a:ext cx="1002315" cy="649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475" y="3361512"/>
            <a:ext cx="9398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201" y="4124632"/>
            <a:ext cx="11938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090" y="4837334"/>
            <a:ext cx="1028700" cy="736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5889332"/>
            <a:ext cx="1816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031C-0E00-DC49-933B-A50DC3B0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surface efficiency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7C525-8253-3E40-BBC8-FFDC94CC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49" y="1581600"/>
            <a:ext cx="4517215" cy="242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4EA52-AE68-E243-B760-CAFFF829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50" y="4313850"/>
            <a:ext cx="1367068" cy="49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08318-FB1E-854B-A1DC-0F038E1B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484" y="5136450"/>
            <a:ext cx="12192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66DB4-7AF5-FA48-B79C-C47F83A0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734" y="5603000"/>
            <a:ext cx="17907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C0F9B-CF2F-4746-8645-0578BA09E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0" y="6085550"/>
            <a:ext cx="4191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FDB3A-EDEA-234F-B80B-48072DCB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323400"/>
            <a:ext cx="18415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28D1ED-1D3D-9640-AB96-64320CE2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1316150"/>
            <a:ext cx="1422400" cy="59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928A2-EE42-D24A-8C62-EA0A032D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800" y="2979254"/>
            <a:ext cx="5290400" cy="2158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0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Transfer from Extended Surfaces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8445"/>
            <a:ext cx="4944049" cy="3217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276" r="49543"/>
          <a:stretch/>
        </p:blipFill>
        <p:spPr>
          <a:xfrm>
            <a:off x="4341108" y="4073236"/>
            <a:ext cx="2423374" cy="2784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240" t="3276"/>
          <a:stretch/>
        </p:blipFill>
        <p:spPr>
          <a:xfrm>
            <a:off x="6754090" y="4073236"/>
            <a:ext cx="2389909" cy="27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19" y="326326"/>
            <a:ext cx="6082664" cy="3331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0" y="3657599"/>
            <a:ext cx="7699642" cy="26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5" y="606154"/>
            <a:ext cx="5336576" cy="36852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98197" y="606154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one-dimensional conditions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98197" y="1155761"/>
            <a:ext cx="2935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temperature is uniform across</a:t>
            </a:r>
          </a:p>
          <a:p>
            <a:r>
              <a:rPr lang="en-IN" dirty="0">
                <a:latin typeface="Times New Roman" panose="02020603050405020304" pitchFamily="18" charset="0"/>
              </a:rPr>
              <a:t>the fin thickness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67024" y="198236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thermal conductivity is constant 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</a:rPr>
              <a:t>radiation from the surface is</a:t>
            </a:r>
          </a:p>
          <a:p>
            <a:r>
              <a:rPr lang="en-IN" dirty="0">
                <a:latin typeface="Times New Roman" panose="02020603050405020304" pitchFamily="18" charset="0"/>
              </a:rPr>
              <a:t>negligible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</a:rPr>
              <a:t>heat generation effects are absent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</a:rPr>
              <a:t>convection heat transfer coefficient </a:t>
            </a:r>
          </a:p>
          <a:p>
            <a:r>
              <a:rPr lang="en-IN" dirty="0">
                <a:latin typeface="Times New Roman" panose="02020603050405020304" pitchFamily="18" charset="0"/>
              </a:rPr>
              <a:t>is uniform over the surface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64" y="4567690"/>
            <a:ext cx="2000063" cy="393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64" y="5237032"/>
            <a:ext cx="1474240" cy="633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688" y="6012024"/>
            <a:ext cx="2204937" cy="710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903" y="5041371"/>
            <a:ext cx="3511639" cy="7359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17492" b="1"/>
          <a:stretch/>
        </p:blipFill>
        <p:spPr>
          <a:xfrm>
            <a:off x="4276754" y="5921181"/>
            <a:ext cx="2330263" cy="4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33" y="249362"/>
            <a:ext cx="2788962" cy="6130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3696" y="1117181"/>
            <a:ext cx="4284436" cy="7220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0590" y="2093926"/>
            <a:ext cx="5881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latin typeface="Times New Roman" panose="02020603050405020304" pitchFamily="18" charset="0"/>
              </a:rPr>
              <a:t>general form of the energy equation for an extended surface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037" y="2717994"/>
            <a:ext cx="5574112" cy="3330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52958" y="6048913"/>
            <a:ext cx="698259" cy="294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92563" y="6105849"/>
            <a:ext cx="991320" cy="2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39764" y="418126"/>
            <a:ext cx="2143448" cy="589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183" y="1312110"/>
            <a:ext cx="1484610" cy="39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183" y="2008303"/>
            <a:ext cx="1258005" cy="608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183" y="2920886"/>
            <a:ext cx="967952" cy="53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527" y="3764366"/>
            <a:ext cx="2121487" cy="485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45565" y="4362908"/>
            <a:ext cx="2022944" cy="382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3212" y="3148966"/>
            <a:ext cx="2938650" cy="349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/>
          <a:srcRect r="50511"/>
          <a:stretch/>
        </p:blipFill>
        <p:spPr>
          <a:xfrm>
            <a:off x="244919" y="119000"/>
            <a:ext cx="2603574" cy="31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314" y="185304"/>
            <a:ext cx="2838586" cy="1570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75213" y="2078508"/>
            <a:ext cx="3576284" cy="1017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989" y="3292109"/>
            <a:ext cx="4150732" cy="646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1" y="4400117"/>
            <a:ext cx="6597936" cy="545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146" y="5071218"/>
            <a:ext cx="6732445" cy="6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0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33" y="644237"/>
            <a:ext cx="5509069" cy="4052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52" y="4864000"/>
            <a:ext cx="3311503" cy="681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45061" y="5712869"/>
            <a:ext cx="4184340" cy="7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84" y="265845"/>
            <a:ext cx="2334967" cy="638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91" y="1065946"/>
            <a:ext cx="1505952" cy="617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59" y="1938783"/>
            <a:ext cx="3683415" cy="573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7096" y="2767548"/>
            <a:ext cx="4184340" cy="7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3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71</Words>
  <Application>Microsoft Macintosh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Times New Roman</vt:lpstr>
      <vt:lpstr>Office Theme</vt:lpstr>
      <vt:lpstr>1_Office Theme</vt:lpstr>
      <vt:lpstr>PowerPoint Presentation</vt:lpstr>
      <vt:lpstr>Heat Transfer from Extended Surfaces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 Performance</vt:lpstr>
      <vt:lpstr>Overall surface efficiency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Arnab Atta</cp:lastModifiedBy>
  <cp:revision>46</cp:revision>
  <dcterms:created xsi:type="dcterms:W3CDTF">2016-02-13T11:19:57Z</dcterms:created>
  <dcterms:modified xsi:type="dcterms:W3CDTF">2020-03-13T05:23:08Z</dcterms:modified>
</cp:coreProperties>
</file>