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/>
    <p:restoredTop sz="96405"/>
  </p:normalViewPr>
  <p:slideViewPr>
    <p:cSldViewPr snapToGrid="0" snapToObjects="1">
      <p:cViewPr varScale="1">
        <p:scale>
          <a:sx n="143" d="100"/>
          <a:sy n="143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8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386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286"/>
            <a:ext cx="7886700" cy="4779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5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8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8107"/>
            <a:ext cx="7886700" cy="474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176F-7340-4362-8878-E06382CFB32F}" type="datetimeFigureOut">
              <a:rPr lang="en-IN" smtClean="0"/>
              <a:t>20/04/20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8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B1C5B-DD5E-744E-AF32-84FB47D14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Heat Transfer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6E3FB5-8A8C-8F41-B4EB-C793D3268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CH21004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0265-0893-3848-A4C0-52F592A4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Transient Heat Conduction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A063-ADD0-454A-9B3D-844EDA02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77" y="1335871"/>
            <a:ext cx="5363246" cy="2603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11865-A44C-B846-BA2F-D609F2CF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09" y="4156069"/>
            <a:ext cx="2404091" cy="1266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BF0AF-4721-CF49-AD1A-CED664B9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580" y="5639626"/>
            <a:ext cx="1178155" cy="379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F442D-4EE2-0C42-881A-0CB7055C1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310" y="3796317"/>
            <a:ext cx="1504415" cy="719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8B205-490B-1043-9751-36EC336E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92" y="4668881"/>
            <a:ext cx="2144650" cy="853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5186F7-1A8F-5747-8D99-7FF59C021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307" y="5639626"/>
            <a:ext cx="1225316" cy="3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6F57-B4A7-E74E-8C4D-4A8937D5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Lumped Capacitance 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3F71-BB71-F94B-AAB8-5241487D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72" y="1275597"/>
            <a:ext cx="1410840" cy="851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9E989-070C-4B4A-B6D5-68A4D926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2198091"/>
            <a:ext cx="3136900" cy="90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BD0E7-52AB-F14A-94E0-5E51F93F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0796"/>
            <a:ext cx="5250921" cy="367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24C5A-141F-FA49-98E0-DFD979BB1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612" y="4230375"/>
            <a:ext cx="2733190" cy="9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92D4-97F5-C14E-BFF2-B4836E2E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Lumped Capacitance 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3199D-27BC-A94A-BE0F-8DAB30A5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68" y="1063489"/>
            <a:ext cx="2547258" cy="849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CEEFD-74CA-CF41-A1D6-9EBA9D47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123"/>
            <a:ext cx="3136900" cy="90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2CD8E-06C1-1943-8E88-2967C6242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50" y="3047232"/>
            <a:ext cx="3212264" cy="9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DB9-3E72-3E4C-B510-8F5FD73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Validity of the Lumped Capacitance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4CCBA-95A5-1444-A0A1-E425ED10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3569"/>
            <a:ext cx="3780134" cy="3649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E2E23-24BE-014C-836E-A4E7211B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84" y="1500134"/>
            <a:ext cx="3717184" cy="79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D2E6A-9CA8-E549-B2CF-3F537C67B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829" y="2587589"/>
            <a:ext cx="4205521" cy="903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42B382-54CB-424C-9FFE-3210E676DDC7}"/>
              </a:ext>
            </a:extLst>
          </p:cNvPr>
          <p:cNvSpPr/>
          <p:nvPr/>
        </p:nvSpPr>
        <p:spPr>
          <a:xfrm>
            <a:off x="5378276" y="3675044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 = </a:t>
            </a:r>
            <a:r>
              <a:rPr lang="en-US" b="1" dirty="0" err="1">
                <a:solidFill>
                  <a:srgbClr val="0070C0"/>
                </a:solidFill>
              </a:rPr>
              <a:t>Biot</a:t>
            </a:r>
            <a:r>
              <a:rPr lang="en-US" b="1" dirty="0">
                <a:solidFill>
                  <a:srgbClr val="0070C0"/>
                </a:solidFill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9775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CB69D-E0B2-1C48-8B29-45CD6C77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72" y="4009155"/>
            <a:ext cx="1754449" cy="90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70E83-2144-4243-AEC4-331E74CB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046" y="5165267"/>
            <a:ext cx="1073899" cy="366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0C576-E014-0740-972C-3D81CD680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65" y="250583"/>
            <a:ext cx="7917465" cy="3758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439A2-303D-0149-BD08-4C7F6BFCA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82" y="5531369"/>
            <a:ext cx="3136900" cy="902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4618C-98D5-B246-9E6D-117B8BA9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057" y="5531368"/>
            <a:ext cx="3872128" cy="9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8D106B-4FC2-424E-9863-09B9C3CD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128" y="375765"/>
            <a:ext cx="1677743" cy="779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0E801-A159-8242-A468-900143E5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5" y="1413397"/>
            <a:ext cx="1282889" cy="7797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9A5F35-9456-414F-9515-37E4FFC573D1}"/>
              </a:ext>
            </a:extLst>
          </p:cNvPr>
          <p:cNvSpPr/>
          <p:nvPr/>
        </p:nvSpPr>
        <p:spPr>
          <a:xfrm>
            <a:off x="5410871" y="1618628"/>
            <a:ext cx="1750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Fourier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23BCF-EB68-2A40-8F03-12C5A470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55" y="2526295"/>
            <a:ext cx="3136900" cy="90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605D6-899F-9643-91C3-889C44586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467" y="2587750"/>
            <a:ext cx="3431094" cy="7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24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Tahoma</vt:lpstr>
      <vt:lpstr>1_Office Theme</vt:lpstr>
      <vt:lpstr>Heat Transfer</vt:lpstr>
      <vt:lpstr>Transient Heat Conduction</vt:lpstr>
      <vt:lpstr>Lumped Capacitance Method</vt:lpstr>
      <vt:lpstr>Lumped Capacitance Method</vt:lpstr>
      <vt:lpstr>Validity of the Lumped Capacitance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</dc:title>
  <dc:creator>Arnab Atta</dc:creator>
  <cp:lastModifiedBy>Arnab Atta</cp:lastModifiedBy>
  <cp:revision>40</cp:revision>
  <dcterms:created xsi:type="dcterms:W3CDTF">2020-04-18T07:09:39Z</dcterms:created>
  <dcterms:modified xsi:type="dcterms:W3CDTF">2020-04-20T11:08:44Z</dcterms:modified>
</cp:coreProperties>
</file>