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319" r:id="rId2"/>
    <p:sldId id="326" r:id="rId3"/>
    <p:sldId id="327" r:id="rId4"/>
    <p:sldId id="328" r:id="rId5"/>
    <p:sldId id="330" r:id="rId6"/>
    <p:sldId id="329" r:id="rId7"/>
    <p:sldId id="33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3"/>
    <p:restoredTop sz="96405"/>
  </p:normalViewPr>
  <p:slideViewPr>
    <p:cSldViewPr snapToGrid="0" snapToObjects="1">
      <p:cViewPr varScale="1">
        <p:scale>
          <a:sx n="138" d="100"/>
          <a:sy n="138" d="100"/>
        </p:scale>
        <p:origin x="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/>
              <a:t>23/04/20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18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/>
              <a:t>23/04/20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3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/>
              <a:t>23/04/20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70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3386"/>
          </a:xfrm>
        </p:spPr>
        <p:txBody>
          <a:bodyPr>
            <a:norm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7286"/>
            <a:ext cx="7886700" cy="477967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/>
              <a:t>23/04/20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79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/>
              <a:t>23/04/20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59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/>
              <a:t>23/04/20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78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/>
              <a:t>23/04/20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91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/>
              <a:t>23/04/20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75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/>
              <a:t>23/04/20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05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/>
              <a:t>23/04/20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88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/>
              <a:t>23/04/20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68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5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28107"/>
            <a:ext cx="7886700" cy="4748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8176F-7340-4362-8878-E06382CFB32F}" type="datetimeFigureOut">
              <a:rPr lang="en-IN" smtClean="0"/>
              <a:t>23/04/20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49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5.emf"/><Relationship Id="rId7" Type="http://schemas.openxmlformats.org/officeDocument/2006/relationships/image" Target="../media/image22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2B1C5B-DD5E-744E-AF32-84FB47D14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Heat Transfer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6E3FB5-8A8C-8F41-B4EB-C793D3268A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CH21004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10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299C-74A0-E043-AD4F-DFBACB589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Spatial effect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6B053D-9814-F24E-9C69-EE1DF30C8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335" y="1140431"/>
            <a:ext cx="1764409" cy="9194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D9B0F3-7662-5545-A40E-0C67ADC95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087" y="1140431"/>
            <a:ext cx="3890578" cy="1487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2313B5-71B4-444F-AA3A-F1FA01024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308" y="2628005"/>
            <a:ext cx="2677048" cy="6895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4084F7-1FCC-EB47-BD32-66D49D888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9485" y="2423606"/>
            <a:ext cx="3095322" cy="5491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2CD50D-DC85-C943-ABC7-1EA5020508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5359" y="3084229"/>
            <a:ext cx="1703574" cy="6895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C68FDA-CD93-DF4D-BF2B-5FB59CB9BD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8527" y="3911180"/>
            <a:ext cx="934217" cy="6895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FD8095-CFA8-7B44-8A7E-957ECB049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7443" y="4735969"/>
            <a:ext cx="1379082" cy="6895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4D3551-A820-4D44-B987-3CBEAA1380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7750" y="3058540"/>
            <a:ext cx="1527557" cy="7884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F13974-FE22-8943-A832-F6DDF6DF96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69917" y="4115579"/>
            <a:ext cx="2583826" cy="195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8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BDA6A-8CBA-2549-9909-002E703E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Spatial effect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F13167-46F7-C54B-BAF7-BDF08FE26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151" y="1140431"/>
            <a:ext cx="2171284" cy="5428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3DC226-AAB5-7246-8A0E-ED506072F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801" y="622150"/>
            <a:ext cx="2649573" cy="25409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546732-52CA-C04F-AB09-7060AE2A8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165" y="2009492"/>
            <a:ext cx="3615270" cy="808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A79A3F-221F-B241-9C4B-437DC8BC88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9519" y="2965035"/>
            <a:ext cx="2249264" cy="712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26A7E5-5B6C-D542-B472-C98B5454A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0200" y="3911250"/>
            <a:ext cx="1587902" cy="4571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751960-7357-EC4B-88B0-93F45244D0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7800" y="4598065"/>
            <a:ext cx="2145210" cy="8394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7DCE6B-645F-C948-940A-E5ADA0AD29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2731" y="5516903"/>
            <a:ext cx="1118537" cy="4321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4B06BC-12C9-E04C-B2F9-C9DD0F2221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4279" y="5026168"/>
            <a:ext cx="2626095" cy="98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4CE0B0-829D-B64C-A7AB-C057B290B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327" y="1050053"/>
            <a:ext cx="6855345" cy="8394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AF933-1E8F-2749-9466-B1AD12280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395" y="0"/>
            <a:ext cx="2145210" cy="8394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00B670-0662-CC4E-896D-AD4612F4C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98" y="2224175"/>
            <a:ext cx="7465404" cy="5994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9E0DD2-8A71-E240-B8B9-F495F6787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8485" y="3022390"/>
            <a:ext cx="1552769" cy="802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E60BD8-FE64-B443-86D4-42D54F3654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7054" y="4034414"/>
            <a:ext cx="3609891" cy="4486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C529F0-3445-2C48-A91A-88F9669BEA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1155" y="4857400"/>
            <a:ext cx="1611797" cy="9505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64ADB7-805D-6F40-BD6C-F5E89927B0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5149" y="4857400"/>
            <a:ext cx="1611796" cy="8977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634987-1005-AA4F-AAB3-AB82F86D1E6D}"/>
              </a:ext>
            </a:extLst>
          </p:cNvPr>
          <p:cNvSpPr txBox="1"/>
          <p:nvPr/>
        </p:nvSpPr>
        <p:spPr>
          <a:xfrm>
            <a:off x="6860011" y="2973613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Explicit form</a:t>
            </a:r>
          </a:p>
        </p:txBody>
      </p:sp>
    </p:spTree>
    <p:extLst>
      <p:ext uri="{BB962C8B-B14F-4D97-AF65-F5344CB8AC3E}">
        <p14:creationId xmlns:p14="http://schemas.microsoft.com/office/powerpoint/2010/main" val="116488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136C15-942F-E642-86FF-7F803B58E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502" y="286905"/>
            <a:ext cx="1474631" cy="4981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7370A8-9E03-E340-A94D-7E513162C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62" y="785091"/>
            <a:ext cx="5035685" cy="25746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23E1B5-5D30-4A46-BB68-E7249270B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614" y="1128568"/>
            <a:ext cx="4108386" cy="6448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3846F6-EE73-2F4A-92CA-B014294C2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264" y="1917701"/>
            <a:ext cx="4251736" cy="644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5B56AD-5139-8640-B351-5303857891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6122" y="3064163"/>
            <a:ext cx="4803395" cy="3677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281F41-ACB4-A54A-8A76-3FCAD28FC9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703204"/>
            <a:ext cx="4187858" cy="4387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3A80B-7027-A54F-AB55-CE675DECE3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6254" y="3583418"/>
            <a:ext cx="1116302" cy="6378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4725F5-0C57-C349-949C-71E41D30DC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3748" y="4513695"/>
            <a:ext cx="2284747" cy="121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9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924342-3567-B547-B77F-611F11AB1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674" y="1105319"/>
            <a:ext cx="4977981" cy="16906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A7C87F-1D61-0E4B-B054-FF4B794C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395" y="0"/>
            <a:ext cx="2145210" cy="8394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B4F60-5370-F74D-8E17-D7A099421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811" y="3323143"/>
            <a:ext cx="6882377" cy="5756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722C14-CD4C-474A-82E6-CE849ABA81F2}"/>
              </a:ext>
            </a:extLst>
          </p:cNvPr>
          <p:cNvSpPr txBox="1"/>
          <p:nvPr/>
        </p:nvSpPr>
        <p:spPr>
          <a:xfrm>
            <a:off x="6308875" y="405661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Implicit form</a:t>
            </a:r>
          </a:p>
        </p:txBody>
      </p:sp>
    </p:spTree>
    <p:extLst>
      <p:ext uri="{BB962C8B-B14F-4D97-AF65-F5344CB8AC3E}">
        <p14:creationId xmlns:p14="http://schemas.microsoft.com/office/powerpoint/2010/main" val="333721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8E129C-A9B3-2841-9B19-C103CF5CF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639907" y="-1150379"/>
            <a:ext cx="5735785" cy="901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129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11</Words>
  <Application>Microsoft Macintosh PowerPoint</Application>
  <PresentationFormat>On-screen Show (4:3)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Tahoma</vt:lpstr>
      <vt:lpstr>1_Office Theme</vt:lpstr>
      <vt:lpstr>Heat Transfer</vt:lpstr>
      <vt:lpstr>Spatial effect</vt:lpstr>
      <vt:lpstr>Spatial effect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Heat Transfer</dc:title>
  <dc:creator>Arnab Atta</dc:creator>
  <cp:lastModifiedBy>Arnab Atta</cp:lastModifiedBy>
  <cp:revision>46</cp:revision>
  <dcterms:created xsi:type="dcterms:W3CDTF">2020-04-18T07:09:39Z</dcterms:created>
  <dcterms:modified xsi:type="dcterms:W3CDTF">2020-04-23T09:11:53Z</dcterms:modified>
</cp:coreProperties>
</file>