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nRaRGkD6PX6k3onY-3kxhoJ2mzA9e9C?usp=sharing" TargetMode="External"/><Relationship Id="rId2" Type="http://schemas.openxmlformats.org/officeDocument/2006/relationships/hyperlink" Target="https://github.com/SwarupD21/IBM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 of a Personalized Learning Pathway Recommender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6634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/>
              <a:t>Sustainable Development Goals</a:t>
            </a:r>
          </a:p>
          <a:p>
            <a:endParaRPr lang="en-US" sz="3600" b="1" dirty="0"/>
          </a:p>
          <a:p>
            <a:pPr>
              <a:buNone/>
            </a:pPr>
            <a:r>
              <a:rPr sz="3600" b="1" dirty="0"/>
              <a:t>Presented by:</a:t>
            </a:r>
            <a:r>
              <a:rPr lang="en-US" sz="3600" b="1" dirty="0"/>
              <a:t> UCE Core</a:t>
            </a:r>
            <a:endParaRPr sz="3600" b="1" dirty="0"/>
          </a:p>
          <a:p>
            <a:endParaRPr dirty="0"/>
          </a:p>
          <a:p>
            <a:r>
              <a:rPr sz="3400" b="1" dirty="0"/>
              <a:t>Group 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Swarup Dash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Bibhuti Kumar Parida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Saswat Mohapatra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Subhrajit Sahoo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Biswajit Panda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Ayush Dattatreya Dash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b="1" dirty="0"/>
              <a:t>Pragnya Parimita Sahu</a:t>
            </a:r>
            <a:endParaRPr sz="3400" b="1" dirty="0"/>
          </a:p>
          <a:p>
            <a:endParaRPr dirty="0"/>
          </a:p>
          <a:p>
            <a:r>
              <a:rPr b="1" dirty="0"/>
              <a:t>College:</a:t>
            </a:r>
            <a:r>
              <a:rPr lang="en-US" b="1" dirty="0"/>
              <a:t> Veer Surendra Sai University Of Technology (VSSUT) , Burla , Odisha</a:t>
            </a:r>
            <a:endParaRPr b="1" dirty="0"/>
          </a:p>
          <a:p>
            <a:r>
              <a:rPr b="1" dirty="0"/>
              <a:t>Project: IBM</a:t>
            </a:r>
            <a:r>
              <a:rPr lang="en-US" b="1" dirty="0"/>
              <a:t> </a:t>
            </a:r>
            <a:r>
              <a:rPr lang="en-US" b="1" dirty="0" err="1"/>
              <a:t>SkillsBuild</a:t>
            </a:r>
            <a:r>
              <a:rPr b="1" dirty="0"/>
              <a:t> A</a:t>
            </a:r>
            <a:r>
              <a:rPr lang="en-US" b="1" dirty="0"/>
              <a:t>gentic AI</a:t>
            </a:r>
            <a:r>
              <a:rPr b="1" dirty="0"/>
              <a:t> Internship Project</a:t>
            </a:r>
          </a:p>
        </p:txBody>
      </p:sp>
      <p:pic>
        <p:nvPicPr>
          <p:cNvPr id="4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2552" y="2148840"/>
            <a:ext cx="2167128" cy="87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05" y="1600200"/>
            <a:ext cx="2275975" cy="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Model Impact and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Solving:</a:t>
            </a:r>
          </a:p>
          <a:p>
            <a:pPr>
              <a:buNone/>
            </a:pPr>
            <a:r>
              <a:t>- Clear Guidance</a:t>
            </a:r>
          </a:p>
          <a:p>
            <a:pPr>
              <a:buNone/>
            </a:pPr>
            <a:r>
              <a:t>- Efficient Learning</a:t>
            </a:r>
          </a:p>
          <a:p>
            <a:pPr>
              <a:buNone/>
            </a:pPr>
            <a:r>
              <a:t>- Scalable Solution for integration in various platforms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Why It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- Data-Driven Insights: Multi-platform data provides deep connections.</a:t>
            </a:r>
          </a:p>
          <a:p>
            <a:pPr>
              <a:buNone/>
            </a:pPr>
            <a:r>
              <a:t>- IBM Cloud and Watson Studio ensure robust infrastructure.</a:t>
            </a:r>
          </a:p>
          <a:p>
            <a:pPr>
              <a:buNone/>
            </a:pPr>
            <a:r>
              <a:t>- Continuous Improvement: Learns from new data and feedback.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Results or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- Recommendation Matrix visualization</a:t>
            </a:r>
          </a:p>
          <a:p>
            <a:pPr>
              <a:buNone/>
            </a:pPr>
            <a:r>
              <a:t>- Screenshot of deployed model on IBM Cloud</a:t>
            </a:r>
          </a:p>
          <a:p>
            <a:pPr>
              <a:buNone/>
            </a:pPr>
            <a:r>
              <a:t>- Example personalized learning path with descriptions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Link to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Direct</a:t>
            </a:r>
            <a:r>
              <a:rPr lang="en-US" dirty="0"/>
              <a:t> </a:t>
            </a:r>
            <a:r>
              <a:rPr dirty="0"/>
              <a:t>Link:</a:t>
            </a:r>
            <a:r>
              <a:rPr lang="en-US" dirty="0"/>
              <a:t> </a:t>
            </a:r>
            <a:r>
              <a:rPr lang="en-IN" dirty="0">
                <a:hlinkClick r:id="rId2"/>
              </a:rPr>
              <a:t>https://github.com/SwarupD21/IBM-Project</a:t>
            </a:r>
            <a:endParaRPr dirty="0"/>
          </a:p>
          <a:p>
            <a:endParaRPr dirty="0"/>
          </a:p>
          <a:p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>
                <a:hlinkClick r:id="rId3"/>
              </a:rPr>
              <a:t>https://colab.research.google.com/drive/1bnRaRGkD6PX6k3onY-3kxhoJ2mzA9e9C?usp=sharing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Summary: Embedding + Agentic AI-based personalized learning model built using IBM Cloud and Watson Studio.</a:t>
            </a:r>
          </a:p>
          <a:p>
            <a:endParaRPr dirty="0"/>
          </a:p>
          <a:p>
            <a:r>
              <a:rPr dirty="0"/>
              <a:t>Future Work:</a:t>
            </a:r>
          </a:p>
          <a:p>
            <a:r>
              <a:rPr dirty="0"/>
              <a:t>- Add more niche platforms</a:t>
            </a:r>
          </a:p>
          <a:p>
            <a:r>
              <a:rPr dirty="0"/>
              <a:t>- Use deep learning</a:t>
            </a:r>
          </a:p>
          <a:p>
            <a:r>
              <a:rPr dirty="0"/>
              <a:t>- Link paths to high-demand careers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b="1"/>
              <a:t>Learning Overview: </a:t>
            </a:r>
            <a:endParaRPr lang="en-US" b="1" dirty="0"/>
          </a:p>
          <a:p>
            <a:pPr>
              <a:buNone/>
            </a:pPr>
            <a:r>
              <a:t>The rapid growth of online courses across multiple platforms has created a vast, yet unstructured, learning landscape.</a:t>
            </a:r>
          </a:p>
          <a:p>
            <a:endParaRPr/>
          </a:p>
          <a:p>
            <a:pPr>
              <a:buNone/>
            </a:pPr>
            <a:r>
              <a:rPr b="1"/>
              <a:t>Current Challenges:</a:t>
            </a:r>
          </a:p>
          <a:p>
            <a:pPr>
              <a:buNone/>
            </a:pPr>
            <a:r>
              <a:t>- Individuals face information overload, making it difficult to select</a:t>
            </a:r>
            <a:r>
              <a:rPr lang="en-US" dirty="0"/>
              <a:t> </a:t>
            </a:r>
            <a:r>
              <a:t>relevant courses.</a:t>
            </a:r>
          </a:p>
          <a:p>
            <a:pPr>
              <a:buNone/>
            </a:pPr>
            <a:r>
              <a:t>- Learners lack a clear, step-by-step roadmap to acquire new skills efficiently.</a:t>
            </a:r>
          </a:p>
          <a:p>
            <a:endParaRPr/>
          </a:p>
          <a:p>
            <a:pPr>
              <a:buNone/>
            </a:pPr>
            <a:r>
              <a:rPr b="1"/>
              <a:t>Potential Solution:</a:t>
            </a:r>
          </a:p>
          <a:p>
            <a:r>
              <a:t>Embedding models and Agentic AI can be used to analyze course data and user profiles to generate personalized, efficient learning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/>
              <a:t>Objective: </a:t>
            </a:r>
            <a:r>
              <a:t>Develop a embedding model with Agentic AI orchestration that recommends a personalized, multi-platform learning roadmap.</a:t>
            </a:r>
          </a:p>
          <a:p>
            <a:endParaRPr/>
          </a:p>
          <a:p>
            <a:r>
              <a:rPr b="1"/>
              <a:t>Specific Goals:</a:t>
            </a:r>
          </a:p>
          <a:p>
            <a:pPr>
              <a:buNone/>
            </a:pPr>
            <a:r>
              <a:t>- Data Collection and Preprocessing</a:t>
            </a:r>
          </a:p>
          <a:p>
            <a:pPr>
              <a:buNone/>
            </a:pPr>
            <a:r>
              <a:t>- Feature Selection and Engineering</a:t>
            </a:r>
          </a:p>
          <a:p>
            <a:pPr>
              <a:buNone/>
            </a:pPr>
            <a:r>
              <a:t>- Model Development with Embedding Model + Agentic AI</a:t>
            </a:r>
          </a:p>
          <a:p>
            <a:pPr>
              <a:buNone/>
            </a:pPr>
            <a:r>
              <a:t>- Model Evaluation</a:t>
            </a:r>
          </a:p>
          <a:p>
            <a:pPr>
              <a:buNone/>
            </a:pPr>
            <a:r>
              <a:t>- Implementation and Validation</a:t>
            </a:r>
            <a:r>
              <a:rPr lang="en-US" dirty="0"/>
              <a:t> using agentic 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Sustainable Development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/>
              <a:t>Goal Chosen</a:t>
            </a:r>
            <a:r>
              <a:t>: Decent Work and Economic Growth (</a:t>
            </a:r>
            <a:r>
              <a:rPr lang="en-US" dirty="0"/>
              <a:t>SDG </a:t>
            </a:r>
            <a:r>
              <a:t>8)</a:t>
            </a:r>
          </a:p>
          <a:p>
            <a:endParaRPr/>
          </a:p>
          <a:p>
            <a:r>
              <a:rPr b="1"/>
              <a:t>Problem Statement:</a:t>
            </a:r>
            <a:r>
              <a:t> Providing accessible, efficient, and personalized learning pathways is essential for promoting sustained economic growth and productive employment.</a:t>
            </a:r>
          </a:p>
          <a:p>
            <a:endParaRPr/>
          </a:p>
          <a:p>
            <a:r>
              <a:rPr b="1"/>
              <a:t>Rationale: </a:t>
            </a:r>
            <a:r>
              <a:t>Continuous skill development helps individuals find decent work and supports a knowledge-based economy.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/>
              <a:t>Data Collection: </a:t>
            </a:r>
            <a:endParaRPr lang="en-US" b="1" dirty="0"/>
          </a:p>
          <a:p>
            <a:pPr>
              <a:buNone/>
            </a:pPr>
            <a:r>
              <a:t>Gather course metadata from </a:t>
            </a:r>
            <a:r>
              <a:rPr lang="en-US" dirty="0"/>
              <a:t>from Kaggle</a:t>
            </a:r>
            <a:r>
              <a:t>.</a:t>
            </a:r>
          </a:p>
          <a:p>
            <a:endParaRPr/>
          </a:p>
          <a:p>
            <a:pPr>
              <a:buNone/>
            </a:pPr>
            <a:r>
              <a:rPr lang="en-US" b="1" dirty="0"/>
              <a:t>Data </a:t>
            </a:r>
            <a:r>
              <a:rPr b="1"/>
              <a:t>Preprocessing: </a:t>
            </a:r>
            <a:endParaRPr lang="en-US" b="1" dirty="0"/>
          </a:p>
          <a:p>
            <a:pPr>
              <a:buNone/>
            </a:pPr>
            <a:r>
              <a:t>Handle missing values, standardize skill tags,</a:t>
            </a:r>
            <a:r>
              <a:rPr lang="en-US" dirty="0"/>
              <a:t> and </a:t>
            </a:r>
            <a:r>
              <a:t>prepare descriptions for embedding-based AI algorithms.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Feature Selection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Feature Selection: </a:t>
            </a:r>
            <a:r>
              <a:t>Identify important features like course difficulty, category, prerequisites, and ratings.</a:t>
            </a:r>
          </a:p>
          <a:p>
            <a:endParaRPr/>
          </a:p>
          <a:p>
            <a:r>
              <a:rPr b="1"/>
              <a:t>Feature Engineering:</a:t>
            </a:r>
          </a:p>
          <a:p>
            <a:pPr>
              <a:buNone/>
            </a:pPr>
            <a:r>
              <a:t>- Skill adjacency scores</a:t>
            </a:r>
          </a:p>
          <a:p>
            <a:pPr>
              <a:buNone/>
            </a:pPr>
            <a:r>
              <a:t>- Path completion probabilities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Model Development with Embedding Model +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Algorithm Used:</a:t>
            </a:r>
            <a:r>
              <a:t> Hybrid Recommender Model</a:t>
            </a:r>
          </a:p>
          <a:p>
            <a:endParaRPr/>
          </a:p>
          <a:p>
            <a:r>
              <a:rPr b="1"/>
              <a:t>Model Training: </a:t>
            </a:r>
            <a:r>
              <a:t>Use course data and sample user paths.</a:t>
            </a:r>
          </a:p>
          <a:p>
            <a:endParaRPr/>
          </a:p>
          <a:p>
            <a:r>
              <a:rPr b="1"/>
              <a:t>Parameter Optimization: </a:t>
            </a:r>
            <a:r>
              <a:t>Tune hyperparameters for best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rPr b="1"/>
              <a:t>Performance Comparison</a:t>
            </a:r>
            <a:r>
              <a:t>: Compare hybrid model to popularity-based recommender.</a:t>
            </a:r>
          </a:p>
          <a:p>
            <a:endParaRPr/>
          </a:p>
          <a:p>
            <a:r>
              <a:rPr b="1"/>
              <a:t>Model Robustness: </a:t>
            </a:r>
            <a:r>
              <a:t>Handle cold-start for new users/courses.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Cloud and Watson Studio:</a:t>
            </a:r>
          </a:p>
          <a:p>
            <a:endParaRPr/>
          </a:p>
          <a:p>
            <a:r>
              <a:t>- IBM Cloud: Used for storage and deployment.</a:t>
            </a:r>
            <a:endParaRPr lang="en-US" dirty="0"/>
          </a:p>
          <a:p>
            <a:pPr>
              <a:buNone/>
            </a:pPr>
            <a:endParaRPr/>
          </a:p>
          <a:p>
            <a:r>
              <a:t>- Watson Studio: Used for developing, training, and evaluating the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554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Development of a Personalized Learning Pathway Recommender</vt:lpstr>
      <vt:lpstr>Introduction</vt:lpstr>
      <vt:lpstr>Problem Statement</vt:lpstr>
      <vt:lpstr>Sustainable Development Goal</vt:lpstr>
      <vt:lpstr>Data Collection and Preprocessing</vt:lpstr>
      <vt:lpstr>Feature Selection and Engineering</vt:lpstr>
      <vt:lpstr>Model Development with Embedding Model + Agentic AI</vt:lpstr>
      <vt:lpstr>Model Evaluation</vt:lpstr>
      <vt:lpstr>Tools and Resources</vt:lpstr>
      <vt:lpstr>Model Impact and Effectiveness</vt:lpstr>
      <vt:lpstr>Why It Will Work</vt:lpstr>
      <vt:lpstr>Results or Outcome</vt:lpstr>
      <vt:lpstr>Link to ML Model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Personalized Learning Pathway Recommender</dc:title>
  <dc:subject/>
  <dc:creator>Biswajit Panda</dc:creator>
  <cp:keywords/>
  <dc:description>generated using python-pptx</dc:description>
  <cp:lastModifiedBy>Subhrajit sahoo</cp:lastModifiedBy>
  <cp:revision>4</cp:revision>
  <dcterms:created xsi:type="dcterms:W3CDTF">2013-01-27T09:14:16Z</dcterms:created>
  <dcterms:modified xsi:type="dcterms:W3CDTF">2025-08-08T10:43:29Z</dcterms:modified>
  <cp:category/>
</cp:coreProperties>
</file>