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embeddedFontLst>
    <p:embeddedFont>
      <p:font typeface="Arial Black" panose="020B0A04020102020204" pitchFamily="34" charset="0"/>
      <p:regular r:id="rId22"/>
      <p:bold r:id="rId23"/>
    </p:embeddedFont>
    <p:embeddedFont>
      <p:font typeface="Calibri" panose="020F0502020204030204" pitchFamily="34" charset="0"/>
      <p:regular r:id="rId24"/>
      <p:bold r:id="rId25"/>
      <p:italic r:id="rId26"/>
      <p:boldItalic r:id="rId27"/>
    </p:embeddedFont>
    <p:embeddedFont>
      <p:font typeface="Raleway Thin" pitchFamily="2" charset="0"/>
      <p:regular r:id="rId28"/>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1">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h1EYU7iwyMIFZJeSnW29du6dO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guide orient="horz" pos="2171"/>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95"/>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3"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3"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31"/>
          <p:cNvSpPr/>
          <p:nvPr/>
        </p:nvSpPr>
        <p:spPr>
          <a:xfrm>
            <a:off x="-19051"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31"/>
          <p:cNvSpPr/>
          <p:nvPr/>
        </p:nvSpPr>
        <p:spPr>
          <a:xfrm>
            <a:off x="-19051" y="0"/>
            <a:ext cx="12211051"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31"/>
          <p:cNvSpPr/>
          <p:nvPr/>
        </p:nvSpPr>
        <p:spPr>
          <a:xfrm>
            <a:off x="1085851"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31"/>
          <p:cNvSpPr>
            <a:spLocks noGrp="1"/>
          </p:cNvSpPr>
          <p:nvPr>
            <p:ph type="pic" idx="2"/>
          </p:nvPr>
        </p:nvSpPr>
        <p:spPr>
          <a:xfrm>
            <a:off x="1847851"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9"/>
        <p:cNvGrpSpPr/>
        <p:nvPr/>
      </p:nvGrpSpPr>
      <p:grpSpPr>
        <a:xfrm>
          <a:off x="0" y="0"/>
          <a:ext cx="0" cy="0"/>
          <a:chOff x="0" y="0"/>
          <a:chExt cx="0" cy="0"/>
        </a:xfrm>
      </p:grpSpPr>
      <p:sp>
        <p:nvSpPr>
          <p:cNvPr id="90" name="Google Shape;90;p3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Титульный слайд">
  <p:cSld name="2_Титульный слайд">
    <p:spTree>
      <p:nvGrpSpPr>
        <p:cNvPr id="1" name="Shape 93"/>
        <p:cNvGrpSpPr/>
        <p:nvPr/>
      </p:nvGrpSpPr>
      <p:grpSpPr>
        <a:xfrm>
          <a:off x="0" y="0"/>
          <a:ext cx="0" cy="0"/>
          <a:chOff x="0" y="0"/>
          <a:chExt cx="0" cy="0"/>
        </a:xfrm>
      </p:grpSpPr>
      <p:sp>
        <p:nvSpPr>
          <p:cNvPr id="94" name="Google Shape;94;p33"/>
          <p:cNvSpPr/>
          <p:nvPr/>
        </p:nvSpPr>
        <p:spPr>
          <a:xfrm>
            <a:off x="-19051"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33"/>
          <p:cNvSpPr/>
          <p:nvPr/>
        </p:nvSpPr>
        <p:spPr>
          <a:xfrm>
            <a:off x="-19051" y="0"/>
            <a:ext cx="12211051"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33"/>
          <p:cNvSpPr/>
          <p:nvPr/>
        </p:nvSpPr>
        <p:spPr>
          <a:xfrm>
            <a:off x="1085851"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33"/>
          <p:cNvSpPr>
            <a:spLocks noGrp="1"/>
          </p:cNvSpPr>
          <p:nvPr>
            <p:ph type="pic" idx="2"/>
          </p:nvPr>
        </p:nvSpPr>
        <p:spPr>
          <a:xfrm>
            <a:off x="1847851"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36"/>
          <p:cNvSpPr txBox="1">
            <a:spLocks noGrp="1"/>
          </p:cNvSpPr>
          <p:nvPr>
            <p:ph type="body" idx="1"/>
          </p:nvPr>
        </p:nvSpPr>
        <p:spPr>
          <a:xfrm>
            <a:off x="0" y="164642"/>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2" name="Google Shape;102;p36"/>
          <p:cNvSpPr txBox="1">
            <a:spLocks noGrp="1"/>
          </p:cNvSpPr>
          <p:nvPr>
            <p:ph type="body" idx="2"/>
          </p:nvPr>
        </p:nvSpPr>
        <p:spPr>
          <a:xfrm>
            <a:off x="0" y="932727"/>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5"/>
              <a:buFont typeface="Arial"/>
              <a:buNone/>
              <a:defRPr sz="1865" b="0" i="0" u="none" strike="noStrike" cap="none">
                <a:solidFill>
                  <a:schemeClr val="dk1"/>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3" name="Google Shape;103;p36"/>
          <p:cNvSpPr/>
          <p:nvPr/>
        </p:nvSpPr>
        <p:spPr>
          <a:xfrm>
            <a:off x="4037373" y="5"/>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6"/>
          <p:cNvSpPr/>
          <p:nvPr/>
        </p:nvSpPr>
        <p:spPr>
          <a:xfrm>
            <a:off x="0" y="6753312"/>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7"/>
          <p:cNvSpPr txBox="1">
            <a:spLocks noGrp="1"/>
          </p:cNvSpPr>
          <p:nvPr>
            <p:ph type="body" idx="1"/>
          </p:nvPr>
        </p:nvSpPr>
        <p:spPr>
          <a:xfrm>
            <a:off x="0" y="164642"/>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7" name="Google Shape;107;p37"/>
          <p:cNvSpPr txBox="1">
            <a:spLocks noGrp="1"/>
          </p:cNvSpPr>
          <p:nvPr>
            <p:ph type="body" idx="2"/>
          </p:nvPr>
        </p:nvSpPr>
        <p:spPr>
          <a:xfrm>
            <a:off x="0" y="932727"/>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8" name="Google Shape;108;p37"/>
          <p:cNvSpPr/>
          <p:nvPr/>
        </p:nvSpPr>
        <p:spPr>
          <a:xfrm>
            <a:off x="4037373" y="5"/>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9" name="Google Shape;109;p37"/>
          <p:cNvSpPr/>
          <p:nvPr/>
        </p:nvSpPr>
        <p:spPr>
          <a:xfrm>
            <a:off x="0" y="6753312"/>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10"/>
        <p:cNvGrpSpPr/>
        <p:nvPr/>
      </p:nvGrpSpPr>
      <p:grpSpPr>
        <a:xfrm>
          <a:off x="0" y="0"/>
          <a:ext cx="0" cy="0"/>
          <a:chOff x="0" y="0"/>
          <a:chExt cx="0" cy="0"/>
        </a:xfrm>
      </p:grpSpPr>
      <p:sp>
        <p:nvSpPr>
          <p:cNvPr id="111" name="Google Shape;111;p38"/>
          <p:cNvSpPr txBox="1">
            <a:spLocks noGrp="1"/>
          </p:cNvSpPr>
          <p:nvPr>
            <p:ph type="body" idx="1"/>
          </p:nvPr>
        </p:nvSpPr>
        <p:spPr>
          <a:xfrm>
            <a:off x="2735628" y="164642"/>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2" name="Google Shape;112;p38"/>
          <p:cNvSpPr txBox="1">
            <a:spLocks noGrp="1"/>
          </p:cNvSpPr>
          <p:nvPr>
            <p:ph type="body" idx="2"/>
          </p:nvPr>
        </p:nvSpPr>
        <p:spPr>
          <a:xfrm>
            <a:off x="2735628" y="932727"/>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3" name="Google Shape;113;p38"/>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14"/>
        <p:cNvGrpSpPr/>
        <p:nvPr/>
      </p:nvGrpSpPr>
      <p:grpSpPr>
        <a:xfrm>
          <a:off x="0" y="0"/>
          <a:ext cx="0" cy="0"/>
          <a:chOff x="0" y="0"/>
          <a:chExt cx="0" cy="0"/>
        </a:xfrm>
      </p:grpSpPr>
      <p:sp>
        <p:nvSpPr>
          <p:cNvPr id="115" name="Google Shape;115;p39"/>
          <p:cNvSpPr txBox="1">
            <a:spLocks noGrp="1"/>
          </p:cNvSpPr>
          <p:nvPr>
            <p:ph type="body" idx="1"/>
          </p:nvPr>
        </p:nvSpPr>
        <p:spPr>
          <a:xfrm>
            <a:off x="0" y="242180"/>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6" name="Google Shape;116;p39"/>
          <p:cNvSpPr txBox="1">
            <a:spLocks noGrp="1"/>
          </p:cNvSpPr>
          <p:nvPr>
            <p:ph type="body" idx="2"/>
          </p:nvPr>
        </p:nvSpPr>
        <p:spPr>
          <a:xfrm>
            <a:off x="0" y="1010265"/>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7" name="Google Shape;117;p39"/>
          <p:cNvSpPr/>
          <p:nvPr/>
        </p:nvSpPr>
        <p:spPr>
          <a:xfrm>
            <a:off x="0" y="2276876"/>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9"/>
          <p:cNvSpPr/>
          <p:nvPr/>
        </p:nvSpPr>
        <p:spPr>
          <a:xfrm rot="10800000">
            <a:off x="1583393" y="4677513"/>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9"/>
          <p:cNvSpPr/>
          <p:nvPr/>
        </p:nvSpPr>
        <p:spPr>
          <a:xfrm rot="10800000">
            <a:off x="4463713" y="4677513"/>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0" name="Google Shape;120;p39"/>
          <p:cNvSpPr/>
          <p:nvPr/>
        </p:nvSpPr>
        <p:spPr>
          <a:xfrm rot="10800000">
            <a:off x="7344033" y="4677513"/>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1" name="Google Shape;121;p39"/>
          <p:cNvSpPr/>
          <p:nvPr/>
        </p:nvSpPr>
        <p:spPr>
          <a:xfrm rot="10800000">
            <a:off x="10224349" y="4677513"/>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2" name="Google Shape;122;p39"/>
          <p:cNvSpPr/>
          <p:nvPr/>
        </p:nvSpPr>
        <p:spPr>
          <a:xfrm>
            <a:off x="4037373" y="5"/>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3" name="Google Shape;123;p39"/>
          <p:cNvSpPr/>
          <p:nvPr/>
        </p:nvSpPr>
        <p:spPr>
          <a:xfrm>
            <a:off x="0" y="6753312"/>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4" name="Google Shape;124;p39"/>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25" name="Google Shape;125;p39"/>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26" name="Google Shape;126;p39"/>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27" name="Google Shape;127;p39"/>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8"/>
        <p:cNvGrpSpPr/>
        <p:nvPr/>
      </p:nvGrpSpPr>
      <p:grpSpPr>
        <a:xfrm>
          <a:off x="0" y="0"/>
          <a:ext cx="0" cy="0"/>
          <a:chOff x="0" y="0"/>
          <a:chExt cx="0" cy="0"/>
        </a:xfrm>
      </p:grpSpPr>
      <p:sp>
        <p:nvSpPr>
          <p:cNvPr id="129" name="Google Shape;129;p40"/>
          <p:cNvSpPr/>
          <p:nvPr/>
        </p:nvSpPr>
        <p:spPr>
          <a:xfrm>
            <a:off x="5231904" y="2276876"/>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30" name="Google Shape;130;p40"/>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31"/>
        <p:cNvGrpSpPr/>
        <p:nvPr/>
      </p:nvGrpSpPr>
      <p:grpSpPr>
        <a:xfrm>
          <a:off x="0" y="0"/>
          <a:ext cx="0" cy="0"/>
          <a:chOff x="0" y="0"/>
          <a:chExt cx="0" cy="0"/>
        </a:xfrm>
      </p:grpSpPr>
      <p:sp>
        <p:nvSpPr>
          <p:cNvPr id="132" name="Google Shape;132;p41"/>
          <p:cNvSpPr>
            <a:spLocks noGrp="1"/>
          </p:cNvSpPr>
          <p:nvPr>
            <p:ph type="pic" idx="2"/>
          </p:nvPr>
        </p:nvSpPr>
        <p:spPr>
          <a:xfrm>
            <a:off x="1"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33" name="Google Shape;133;p41"/>
          <p:cNvSpPr>
            <a:spLocks noGrp="1"/>
          </p:cNvSpPr>
          <p:nvPr>
            <p:ph type="pic" idx="3"/>
          </p:nvPr>
        </p:nvSpPr>
        <p:spPr>
          <a:xfrm>
            <a:off x="4079776" y="4"/>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34"/>
        <p:cNvGrpSpPr/>
        <p:nvPr/>
      </p:nvGrpSpPr>
      <p:grpSpPr>
        <a:xfrm>
          <a:off x="0" y="0"/>
          <a:ext cx="0" cy="0"/>
          <a:chOff x="0" y="0"/>
          <a:chExt cx="0" cy="0"/>
        </a:xfrm>
      </p:grpSpPr>
      <p:sp>
        <p:nvSpPr>
          <p:cNvPr id="135" name="Google Shape;135;p42"/>
          <p:cNvSpPr>
            <a:spLocks noGrp="1"/>
          </p:cNvSpPr>
          <p:nvPr>
            <p:ph type="pic" idx="2"/>
          </p:nvPr>
        </p:nvSpPr>
        <p:spPr>
          <a:xfrm>
            <a:off x="1"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36" name="Google Shape;136;p42"/>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37" name="Google Shape;137;p42"/>
          <p:cNvSpPr>
            <a:spLocks noGrp="1"/>
          </p:cNvSpPr>
          <p:nvPr>
            <p:ph type="pic" idx="4"/>
          </p:nvPr>
        </p:nvSpPr>
        <p:spPr>
          <a:xfrm>
            <a:off x="0" y="4773153"/>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8"/>
        <p:cNvGrpSpPr/>
        <p:nvPr/>
      </p:nvGrpSpPr>
      <p:grpSpPr>
        <a:xfrm>
          <a:off x="0" y="0"/>
          <a:ext cx="0" cy="0"/>
          <a:chOff x="0" y="0"/>
          <a:chExt cx="0" cy="0"/>
        </a:xfrm>
      </p:grpSpPr>
      <p:sp>
        <p:nvSpPr>
          <p:cNvPr id="139" name="Google Shape;139;p43"/>
          <p:cNvSpPr txBox="1">
            <a:spLocks noGrp="1"/>
          </p:cNvSpPr>
          <p:nvPr>
            <p:ph type="body" idx="1"/>
          </p:nvPr>
        </p:nvSpPr>
        <p:spPr>
          <a:xfrm>
            <a:off x="0" y="242180"/>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40" name="Google Shape;140;p43"/>
          <p:cNvSpPr txBox="1">
            <a:spLocks noGrp="1"/>
          </p:cNvSpPr>
          <p:nvPr>
            <p:ph type="body" idx="2"/>
          </p:nvPr>
        </p:nvSpPr>
        <p:spPr>
          <a:xfrm>
            <a:off x="0" y="1010265"/>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41" name="Google Shape;141;p43"/>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42" name="Google Shape;142;p43"/>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43" name="Google Shape;143;p43"/>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44" name="Google Shape;144;p43"/>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45" name="Google Shape;145;p43"/>
          <p:cNvSpPr>
            <a:spLocks noGrp="1"/>
          </p:cNvSpPr>
          <p:nvPr>
            <p:ph type="pic" idx="5"/>
          </p:nvPr>
        </p:nvSpPr>
        <p:spPr>
          <a:xfrm>
            <a:off x="3119671"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46" name="Google Shape;146;p43"/>
          <p:cNvSpPr>
            <a:spLocks noGrp="1"/>
          </p:cNvSpPr>
          <p:nvPr>
            <p:ph type="pic" idx="6"/>
          </p:nvPr>
        </p:nvSpPr>
        <p:spPr>
          <a:xfrm>
            <a:off x="3119671"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709652" y="480059"/>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49" name="Google Shape;149;p44"/>
          <p:cNvSpPr>
            <a:spLocks noGrp="1"/>
          </p:cNvSpPr>
          <p:nvPr>
            <p:ph type="pic" idx="3"/>
          </p:nvPr>
        </p:nvSpPr>
        <p:spPr>
          <a:xfrm>
            <a:off x="5126140" y="480060"/>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50" name="Google Shape;150;p44"/>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51" name="Google Shape;151;p44"/>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52" name="Google Shape;152;p44"/>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53"/>
        <p:cNvGrpSpPr/>
        <p:nvPr/>
      </p:nvGrpSpPr>
      <p:grpSpPr>
        <a:xfrm>
          <a:off x="0" y="0"/>
          <a:ext cx="0" cy="0"/>
          <a:chOff x="0" y="0"/>
          <a:chExt cx="0" cy="0"/>
        </a:xfrm>
      </p:grpSpPr>
      <p:sp>
        <p:nvSpPr>
          <p:cNvPr id="154" name="Google Shape;154;p45"/>
          <p:cNvSpPr txBox="1">
            <a:spLocks noGrp="1"/>
          </p:cNvSpPr>
          <p:nvPr>
            <p:ph type="body" idx="1"/>
          </p:nvPr>
        </p:nvSpPr>
        <p:spPr>
          <a:xfrm>
            <a:off x="0" y="242180"/>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55" name="Google Shape;155;p45"/>
          <p:cNvSpPr txBox="1">
            <a:spLocks noGrp="1"/>
          </p:cNvSpPr>
          <p:nvPr>
            <p:ph type="body" idx="2"/>
          </p:nvPr>
        </p:nvSpPr>
        <p:spPr>
          <a:xfrm>
            <a:off x="0" y="1010265"/>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pic>
        <p:nvPicPr>
          <p:cNvPr id="156" name="Google Shape;156;p45"/>
          <p:cNvPicPr preferRelativeResize="0"/>
          <p:nvPr/>
        </p:nvPicPr>
        <p:blipFill rotWithShape="1">
          <a:blip r:embed="rId2">
            <a:alphaModFix/>
          </a:blip>
          <a:srcRect/>
          <a:stretch/>
        </p:blipFill>
        <p:spPr>
          <a:xfrm>
            <a:off x="4546767" y="2276877"/>
            <a:ext cx="7238124" cy="3966041"/>
          </a:xfrm>
          <a:prstGeom prst="rect">
            <a:avLst/>
          </a:prstGeom>
          <a:noFill/>
          <a:ln>
            <a:noFill/>
          </a:ln>
        </p:spPr>
      </p:pic>
      <p:sp>
        <p:nvSpPr>
          <p:cNvPr id="157" name="Google Shape;157;p45"/>
          <p:cNvSpPr>
            <a:spLocks noGrp="1"/>
          </p:cNvSpPr>
          <p:nvPr>
            <p:ph type="pic" idx="3"/>
          </p:nvPr>
        </p:nvSpPr>
        <p:spPr>
          <a:xfrm>
            <a:off x="5705876"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58" name="Google Shape;158;p45"/>
          <p:cNvSpPr/>
          <p:nvPr/>
        </p:nvSpPr>
        <p:spPr>
          <a:xfrm>
            <a:off x="4037373" y="5"/>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9" name="Google Shape;159;p45"/>
          <p:cNvSpPr/>
          <p:nvPr/>
        </p:nvSpPr>
        <p:spPr>
          <a:xfrm>
            <a:off x="0" y="6753312"/>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60"/>
        <p:cNvGrpSpPr/>
        <p:nvPr/>
      </p:nvGrpSpPr>
      <p:grpSpPr>
        <a:xfrm>
          <a:off x="0" y="0"/>
          <a:ext cx="0" cy="0"/>
          <a:chOff x="0" y="0"/>
          <a:chExt cx="0" cy="0"/>
        </a:xfrm>
      </p:grpSpPr>
      <p:sp>
        <p:nvSpPr>
          <p:cNvPr id="161" name="Google Shape;161;p46"/>
          <p:cNvSpPr txBox="1">
            <a:spLocks noGrp="1"/>
          </p:cNvSpPr>
          <p:nvPr>
            <p:ph type="body" idx="1"/>
          </p:nvPr>
        </p:nvSpPr>
        <p:spPr>
          <a:xfrm>
            <a:off x="0" y="242180"/>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62" name="Google Shape;162;p46"/>
          <p:cNvSpPr txBox="1">
            <a:spLocks noGrp="1"/>
          </p:cNvSpPr>
          <p:nvPr>
            <p:ph type="body" idx="2"/>
          </p:nvPr>
        </p:nvSpPr>
        <p:spPr>
          <a:xfrm>
            <a:off x="0" y="1010265"/>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pic>
        <p:nvPicPr>
          <p:cNvPr id="163" name="Google Shape;163;p46" descr="D:\Fullppt\005-PNG이미지\모니터.png"/>
          <p:cNvPicPr preferRelativeResize="0"/>
          <p:nvPr/>
        </p:nvPicPr>
        <p:blipFill rotWithShape="1">
          <a:blip r:embed="rId2">
            <a:alphaModFix/>
          </a:blip>
          <a:srcRect/>
          <a:stretch/>
        </p:blipFill>
        <p:spPr>
          <a:xfrm>
            <a:off x="776400" y="1815750"/>
            <a:ext cx="3360373" cy="3350541"/>
          </a:xfrm>
          <a:prstGeom prst="rect">
            <a:avLst/>
          </a:prstGeom>
          <a:noFill/>
          <a:ln>
            <a:noFill/>
          </a:ln>
        </p:spPr>
      </p:pic>
      <p:pic>
        <p:nvPicPr>
          <p:cNvPr id="164" name="Google Shape;164;p46" descr="D:\Fullppt\005-PNG이미지\모니터.png"/>
          <p:cNvPicPr preferRelativeResize="0"/>
          <p:nvPr/>
        </p:nvPicPr>
        <p:blipFill rotWithShape="1">
          <a:blip r:embed="rId2">
            <a:alphaModFix/>
          </a:blip>
          <a:srcRect/>
          <a:stretch/>
        </p:blipFill>
        <p:spPr>
          <a:xfrm>
            <a:off x="4406828" y="1815750"/>
            <a:ext cx="3360373" cy="3350541"/>
          </a:xfrm>
          <a:prstGeom prst="rect">
            <a:avLst/>
          </a:prstGeom>
          <a:noFill/>
          <a:ln>
            <a:noFill/>
          </a:ln>
        </p:spPr>
      </p:pic>
      <p:pic>
        <p:nvPicPr>
          <p:cNvPr id="165" name="Google Shape;165;p46" descr="D:\Fullppt\005-PNG이미지\모니터.png"/>
          <p:cNvPicPr preferRelativeResize="0"/>
          <p:nvPr/>
        </p:nvPicPr>
        <p:blipFill rotWithShape="1">
          <a:blip r:embed="rId2">
            <a:alphaModFix/>
          </a:blip>
          <a:srcRect/>
          <a:stretch/>
        </p:blipFill>
        <p:spPr>
          <a:xfrm>
            <a:off x="8037252" y="1815750"/>
            <a:ext cx="3360373" cy="3350541"/>
          </a:xfrm>
          <a:prstGeom prst="rect">
            <a:avLst/>
          </a:prstGeom>
          <a:noFill/>
          <a:ln>
            <a:noFill/>
          </a:ln>
        </p:spPr>
      </p:pic>
      <p:sp>
        <p:nvSpPr>
          <p:cNvPr id="166" name="Google Shape;166;p46"/>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67" name="Google Shape;167;p46"/>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68" name="Google Shape;168;p46"/>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
        <p:nvSpPr>
          <p:cNvPr id="169" name="Google Shape;169;p46"/>
          <p:cNvSpPr/>
          <p:nvPr/>
        </p:nvSpPr>
        <p:spPr>
          <a:xfrm>
            <a:off x="4037373" y="5"/>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0" name="Google Shape;170;p46"/>
          <p:cNvSpPr/>
          <p:nvPr/>
        </p:nvSpPr>
        <p:spPr>
          <a:xfrm>
            <a:off x="0" y="6753312"/>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71"/>
        <p:cNvGrpSpPr/>
        <p:nvPr/>
      </p:nvGrpSpPr>
      <p:grpSpPr>
        <a:xfrm>
          <a:off x="0" y="0"/>
          <a:ext cx="0" cy="0"/>
          <a:chOff x="0" y="0"/>
          <a:chExt cx="0" cy="0"/>
        </a:xfrm>
      </p:grpSpPr>
      <p:sp>
        <p:nvSpPr>
          <p:cNvPr id="172" name="Google Shape;172;p47"/>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5"/>
              <a:buFont typeface="Arial"/>
              <a:buNone/>
              <a:defRPr sz="3734"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5"/>
              <a:buFont typeface="Arial"/>
              <a:buNone/>
              <a:defRPr sz="2665"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73"/>
        <p:cNvGrpSpPr/>
        <p:nvPr/>
      </p:nvGrpSpPr>
      <p:grpSpPr>
        <a:xfrm>
          <a:off x="0" y="0"/>
          <a:ext cx="0" cy="0"/>
          <a:chOff x="0" y="0"/>
          <a:chExt cx="0" cy="0"/>
        </a:xfrm>
      </p:grpSpPr>
      <p:sp>
        <p:nvSpPr>
          <p:cNvPr id="174" name="Google Shape;174;p48"/>
          <p:cNvSpPr txBox="1">
            <a:spLocks noGrp="1"/>
          </p:cNvSpPr>
          <p:nvPr>
            <p:ph type="body" idx="1"/>
          </p:nvPr>
        </p:nvSpPr>
        <p:spPr>
          <a:xfrm>
            <a:off x="0" y="164642"/>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772" algn="l" rtl="0">
              <a:spcBef>
                <a:spcPts val="747"/>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spcBef>
                <a:spcPts val="533"/>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grpSp>
        <p:nvGrpSpPr>
          <p:cNvPr id="175" name="Google Shape;175;p48"/>
          <p:cNvGrpSpPr/>
          <p:nvPr/>
        </p:nvGrpSpPr>
        <p:grpSpPr>
          <a:xfrm>
            <a:off x="472013" y="1508788"/>
            <a:ext cx="3799787" cy="4865561"/>
            <a:chOff x="354008" y="1131589"/>
            <a:chExt cx="2849840" cy="3649171"/>
          </a:xfrm>
        </p:grpSpPr>
        <p:sp>
          <p:nvSpPr>
            <p:cNvPr id="176" name="Google Shape;176;p48"/>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7" name="Google Shape;177;p48"/>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8" name="Google Shape;178;p48"/>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2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3"/>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gandalf.it/offline/off26-en.ht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p:nvPr/>
        </p:nvSpPr>
        <p:spPr>
          <a:xfrm>
            <a:off x="-4421" y="6053798"/>
            <a:ext cx="12196421"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p1"/>
          <p:cNvSpPr/>
          <p:nvPr/>
        </p:nvSpPr>
        <p:spPr>
          <a:xfrm>
            <a:off x="302199" y="5901989"/>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1"/>
          <p:cNvSpPr txBox="1"/>
          <p:nvPr/>
        </p:nvSpPr>
        <p:spPr>
          <a:xfrm>
            <a:off x="8763000" y="6508754"/>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6" name="Google Shape;186;p1"/>
          <p:cNvSpPr/>
          <p:nvPr/>
        </p:nvSpPr>
        <p:spPr>
          <a:xfrm rot="10800000" flipH="1">
            <a:off x="9506859"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7" name="Google Shape;187;p1"/>
          <p:cNvSpPr/>
          <p:nvPr/>
        </p:nvSpPr>
        <p:spPr>
          <a:xfrm flipH="1">
            <a:off x="7045437" y="-64960"/>
            <a:ext cx="5146563"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8" name="Google Shape;188;p1"/>
          <p:cNvSpPr/>
          <p:nvPr/>
        </p:nvSpPr>
        <p:spPr>
          <a:xfrm>
            <a:off x="2698034" y="1476033"/>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Submitted in the partial fulfillment for the award of the degree of</a:t>
            </a:r>
            <a:endParaRPr/>
          </a:p>
          <a:p>
            <a:pPr marL="0" marR="0" lvl="0" indent="0" algn="ctr" rtl="0">
              <a:lnSpc>
                <a:spcPct val="150000"/>
              </a:lnSpc>
              <a:spcBef>
                <a:spcPts val="0"/>
              </a:spcBef>
              <a:spcAft>
                <a:spcPts val="0"/>
              </a:spcAft>
              <a:buNone/>
            </a:pPr>
            <a:r>
              <a:rPr lang="en-US" sz="2400" b="1" i="0" u="none" strike="noStrike" cap="none">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 IN</a:t>
            </a:r>
            <a:endParaRPr/>
          </a:p>
          <a:p>
            <a:pPr marL="0" marR="0" lvl="0" indent="0" algn="ctr" rtl="0">
              <a:lnSpc>
                <a:spcPct val="150000"/>
              </a:lnSpc>
              <a:spcBef>
                <a:spcPts val="0"/>
              </a:spcBef>
              <a:spcAft>
                <a:spcPts val="0"/>
              </a:spcAft>
              <a:buNone/>
            </a:pPr>
            <a:r>
              <a:rPr lang="en-US" sz="2400" b="1" i="0" u="none" strike="noStrike" cap="none">
                <a:solidFill>
                  <a:srgbClr val="000000"/>
                </a:solidFill>
                <a:latin typeface="Calibri"/>
                <a:ea typeface="Calibri"/>
                <a:cs typeface="Calibri"/>
                <a:sym typeface="Calibri"/>
              </a:rPr>
              <a:t>GAMING &amp; GRAPHICS  </a:t>
            </a:r>
            <a:endParaRPr sz="2400" b="0" i="0" u="none" strike="noStrike" cap="none">
              <a:solidFill>
                <a:srgbClr val="000000"/>
              </a:solidFill>
              <a:latin typeface="Calibri"/>
              <a:ea typeface="Calibri"/>
              <a:cs typeface="Calibri"/>
              <a:sym typeface="Calibri"/>
            </a:endParaRPr>
          </a:p>
        </p:txBody>
      </p:sp>
      <p:sp>
        <p:nvSpPr>
          <p:cNvPr id="189" name="Google Shape;189;p1"/>
          <p:cNvSpPr/>
          <p:nvPr/>
        </p:nvSpPr>
        <p:spPr>
          <a:xfrm flipH="1">
            <a:off x="9829799" y="5334003"/>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6881359" y="6019564"/>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91" name="Google Shape;191;p1"/>
          <p:cNvSpPr/>
          <p:nvPr/>
        </p:nvSpPr>
        <p:spPr>
          <a:xfrm>
            <a:off x="6885783"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1"/>
          <p:cNvSpPr txBox="1"/>
          <p:nvPr/>
        </p:nvSpPr>
        <p:spPr>
          <a:xfrm>
            <a:off x="443347" y="6014160"/>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193" name="Google Shape;193;p1"/>
          <p:cNvSpPr txBox="1"/>
          <p:nvPr/>
        </p:nvSpPr>
        <p:spPr>
          <a:xfrm>
            <a:off x="1345477" y="443071"/>
            <a:ext cx="9039497" cy="64633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chemeClr val="dk1"/>
                </a:solidFill>
                <a:latin typeface="Arial Black"/>
                <a:ea typeface="Arial Black"/>
                <a:cs typeface="Arial Black"/>
                <a:sym typeface="Arial Black"/>
              </a:rPr>
              <a:t>STADIUM SEAT BOOKING SYSTEM</a:t>
            </a:r>
            <a:endParaRPr sz="3600" b="0" i="0" u="none" strike="noStrike" cap="none">
              <a:solidFill>
                <a:schemeClr val="dk1"/>
              </a:solidFill>
              <a:latin typeface="Raleway Thin"/>
              <a:ea typeface="Raleway Thin"/>
              <a:cs typeface="Raleway Thin"/>
              <a:sym typeface="Raleway Thin"/>
            </a:endParaRPr>
          </a:p>
        </p:txBody>
      </p:sp>
      <p:sp>
        <p:nvSpPr>
          <p:cNvPr id="194" name="Google Shape;194;p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95" name="Google Shape;195;p1"/>
          <p:cNvSpPr txBox="1"/>
          <p:nvPr/>
        </p:nvSpPr>
        <p:spPr>
          <a:xfrm>
            <a:off x="976403" y="4659901"/>
            <a:ext cx="29283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Submitted by: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Swarup Deb</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( 19BCG1077)</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96" name="Google Shape;196;p1"/>
          <p:cNvSpPr txBox="1"/>
          <p:nvPr/>
        </p:nvSpPr>
        <p:spPr>
          <a:xfrm>
            <a:off x="7681251" y="4725659"/>
            <a:ext cx="3407410"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Sharanjit Kaur</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User Login</a:t>
            </a:r>
            <a:endParaRPr/>
          </a:p>
        </p:txBody>
      </p:sp>
      <p:pic>
        <p:nvPicPr>
          <p:cNvPr id="260" name="Google Shape;260;p10" descr="user login1"/>
          <p:cNvPicPr preferRelativeResize="0">
            <a:picLocks noGrp="1"/>
          </p:cNvPicPr>
          <p:nvPr>
            <p:ph type="body" idx="1"/>
          </p:nvPr>
        </p:nvPicPr>
        <p:blipFill rotWithShape="1">
          <a:blip r:embed="rId3">
            <a:alphaModFix/>
          </a:blip>
          <a:srcRect/>
          <a:stretch/>
        </p:blipFill>
        <p:spPr>
          <a:xfrm>
            <a:off x="487680" y="1729740"/>
            <a:ext cx="5384800" cy="3846195"/>
          </a:xfrm>
          <a:prstGeom prst="rect">
            <a:avLst/>
          </a:prstGeom>
          <a:noFill/>
          <a:ln>
            <a:noFill/>
          </a:ln>
        </p:spPr>
      </p:pic>
      <p:pic>
        <p:nvPicPr>
          <p:cNvPr id="261" name="Google Shape;261;p10" descr="user login2"/>
          <p:cNvPicPr preferRelativeResize="0">
            <a:picLocks noGrp="1"/>
          </p:cNvPicPr>
          <p:nvPr>
            <p:ph type="body" idx="2"/>
          </p:nvPr>
        </p:nvPicPr>
        <p:blipFill rotWithShape="1">
          <a:blip r:embed="rId4">
            <a:alphaModFix/>
          </a:blip>
          <a:srcRect/>
          <a:stretch/>
        </p:blipFill>
        <p:spPr>
          <a:xfrm>
            <a:off x="6090920" y="1728470"/>
            <a:ext cx="5125720" cy="3847465"/>
          </a:xfrm>
          <a:prstGeom prst="rect">
            <a:avLst/>
          </a:prstGeom>
          <a:noFill/>
          <a:ln>
            <a:noFill/>
          </a:ln>
        </p:spPr>
      </p:pic>
      <p:sp>
        <p:nvSpPr>
          <p:cNvPr id="262" name="Google Shape;262;p1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gtEl>
                                        <p:attrNameLst>
                                          <p:attrName>style.visibility</p:attrName>
                                        </p:attrNameLst>
                                      </p:cBhvr>
                                      <p:to>
                                        <p:strVal val="visible"/>
                                      </p:to>
                                    </p:set>
                                    <p:animEffect transition="in" filter="fade">
                                      <p:cBhvr>
                                        <p:cTn id="12" dur="1230"/>
                                        <p:tgtEl>
                                          <p:spTgt spid="2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animEffect transition="in" filter="fade">
                                      <p:cBhvr>
                                        <p:cTn id="17" dur="20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1"/>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Admin Login</a:t>
            </a:r>
            <a:endParaRPr/>
          </a:p>
        </p:txBody>
      </p:sp>
      <p:pic>
        <p:nvPicPr>
          <p:cNvPr id="268" name="Google Shape;268;p11" descr="adim login"/>
          <p:cNvPicPr preferRelativeResize="0">
            <a:picLocks noGrp="1"/>
          </p:cNvPicPr>
          <p:nvPr>
            <p:ph type="body" idx="1"/>
          </p:nvPr>
        </p:nvPicPr>
        <p:blipFill rotWithShape="1">
          <a:blip r:embed="rId3">
            <a:alphaModFix/>
          </a:blip>
          <a:srcRect/>
          <a:stretch/>
        </p:blipFill>
        <p:spPr>
          <a:xfrm>
            <a:off x="838200" y="2135997"/>
            <a:ext cx="5181600" cy="3730593"/>
          </a:xfrm>
          <a:prstGeom prst="rect">
            <a:avLst/>
          </a:prstGeom>
          <a:noFill/>
          <a:ln>
            <a:noFill/>
          </a:ln>
        </p:spPr>
      </p:pic>
      <p:pic>
        <p:nvPicPr>
          <p:cNvPr id="269" name="Google Shape;269;p11" descr="admin login successfully"/>
          <p:cNvPicPr preferRelativeResize="0">
            <a:picLocks noGrp="1"/>
          </p:cNvPicPr>
          <p:nvPr>
            <p:ph type="body" idx="2"/>
          </p:nvPr>
        </p:nvPicPr>
        <p:blipFill rotWithShape="1">
          <a:blip r:embed="rId4">
            <a:alphaModFix/>
          </a:blip>
          <a:srcRect/>
          <a:stretch/>
        </p:blipFill>
        <p:spPr>
          <a:xfrm>
            <a:off x="6172200" y="2138291"/>
            <a:ext cx="5181600" cy="3726006"/>
          </a:xfrm>
          <a:prstGeom prst="rect">
            <a:avLst/>
          </a:prstGeom>
          <a:noFill/>
          <a:ln>
            <a:noFill/>
          </a:ln>
        </p:spPr>
      </p:pic>
      <p:sp>
        <p:nvSpPr>
          <p:cNvPr id="270" name="Google Shape;270;p1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5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8"/>
                                        </p:tgtEl>
                                        <p:attrNameLst>
                                          <p:attrName>style.visibility</p:attrName>
                                        </p:attrNameLst>
                                      </p:cBhvr>
                                      <p:to>
                                        <p:strVal val="visible"/>
                                      </p:to>
                                    </p:set>
                                    <p:animEffect transition="in" filter="fade">
                                      <p:cBhvr>
                                        <p:cTn id="12" dur="500"/>
                                        <p:tgtEl>
                                          <p:spTgt spid="26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9"/>
                                        </p:tgtEl>
                                        <p:attrNameLst>
                                          <p:attrName>style.visibility</p:attrName>
                                        </p:attrNameLst>
                                      </p:cBhvr>
                                      <p:to>
                                        <p:strVal val="visible"/>
                                      </p:to>
                                    </p:set>
                                    <p:anim calcmode="lin" valueType="num">
                                      <p:cBhvr additive="base">
                                        <p:cTn id="17" dur="500"/>
                                        <p:tgtEl>
                                          <p:spTgt spid="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2"/>
          <p:cNvSpPr txBox="1">
            <a:spLocks noGrp="1"/>
          </p:cNvSpPr>
          <p:nvPr>
            <p:ph type="title"/>
          </p:nvPr>
        </p:nvSpPr>
        <p:spPr>
          <a:xfrm>
            <a:off x="3958046" y="365129"/>
            <a:ext cx="465037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Register Page</a:t>
            </a:r>
            <a:endParaRPr/>
          </a:p>
        </p:txBody>
      </p:sp>
      <p:pic>
        <p:nvPicPr>
          <p:cNvPr id="276" name="Google Shape;276;p12" descr="register landing page"/>
          <p:cNvPicPr preferRelativeResize="0">
            <a:picLocks noGrp="1"/>
          </p:cNvPicPr>
          <p:nvPr>
            <p:ph type="body" idx="1"/>
          </p:nvPr>
        </p:nvPicPr>
        <p:blipFill rotWithShape="1">
          <a:blip r:embed="rId3">
            <a:alphaModFix/>
          </a:blip>
          <a:srcRect/>
          <a:stretch/>
        </p:blipFill>
        <p:spPr>
          <a:xfrm>
            <a:off x="838200" y="2178431"/>
            <a:ext cx="5181600" cy="3645725"/>
          </a:xfrm>
          <a:prstGeom prst="rect">
            <a:avLst/>
          </a:prstGeom>
          <a:noFill/>
          <a:ln>
            <a:noFill/>
          </a:ln>
        </p:spPr>
      </p:pic>
      <p:pic>
        <p:nvPicPr>
          <p:cNvPr id="277" name="Google Shape;277;p12" descr="register sucessfully"/>
          <p:cNvPicPr preferRelativeResize="0">
            <a:picLocks noGrp="1"/>
          </p:cNvPicPr>
          <p:nvPr>
            <p:ph type="body" idx="2"/>
          </p:nvPr>
        </p:nvPicPr>
        <p:blipFill rotWithShape="1">
          <a:blip r:embed="rId4">
            <a:alphaModFix/>
          </a:blip>
          <a:srcRect/>
          <a:stretch/>
        </p:blipFill>
        <p:spPr>
          <a:xfrm>
            <a:off x="6172200" y="2177260"/>
            <a:ext cx="5181600" cy="3648068"/>
          </a:xfrm>
          <a:prstGeom prst="rect">
            <a:avLst/>
          </a:prstGeom>
          <a:noFill/>
          <a:ln>
            <a:noFill/>
          </a:ln>
        </p:spPr>
      </p:pic>
      <p:sp>
        <p:nvSpPr>
          <p:cNvPr id="278" name="Google Shape;278;p1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8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gtEl>
                                        <p:attrNameLst>
                                          <p:attrName>style.visibility</p:attrName>
                                        </p:attrNameLst>
                                      </p:cBhvr>
                                      <p:to>
                                        <p:strVal val="visible"/>
                                      </p:to>
                                    </p:set>
                                    <p:animEffect transition="in" filter="fade">
                                      <p:cBhvr>
                                        <p:cTn id="12" dur="1000"/>
                                        <p:tgtEl>
                                          <p:spTgt spid="27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 calcmode="lin" valueType="num">
                                      <p:cBhvr additive="base">
                                        <p:cTn id="17" dur="500"/>
                                        <p:tgtEl>
                                          <p:spTgt spid="277"/>
                                        </p:tgtEl>
                                        <p:attrNameLst>
                                          <p:attrName>ppt_w</p:attrName>
                                        </p:attrNameLst>
                                      </p:cBhvr>
                                      <p:tavLst>
                                        <p:tav tm="0">
                                          <p:val>
                                            <p:strVal val="0"/>
                                          </p:val>
                                        </p:tav>
                                        <p:tav tm="100000">
                                          <p:val>
                                            <p:strVal val="#ppt_w"/>
                                          </p:val>
                                        </p:tav>
                                      </p:tavLst>
                                    </p:anim>
                                    <p:anim calcmode="lin" valueType="num">
                                      <p:cBhvr additive="base">
                                        <p:cTn id="18" dur="500"/>
                                        <p:tgtEl>
                                          <p:spTgt spid="27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3"/>
          <p:cNvSpPr txBox="1">
            <a:spLocks noGrp="1"/>
          </p:cNvSpPr>
          <p:nvPr>
            <p:ph type="title"/>
          </p:nvPr>
        </p:nvSpPr>
        <p:spPr>
          <a:xfrm>
            <a:off x="3500846" y="365129"/>
            <a:ext cx="398417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Add Match</a:t>
            </a:r>
            <a:endParaRPr/>
          </a:p>
        </p:txBody>
      </p:sp>
      <p:pic>
        <p:nvPicPr>
          <p:cNvPr id="284" name="Google Shape;284;p13" descr="add match"/>
          <p:cNvPicPr preferRelativeResize="0">
            <a:picLocks noGrp="1"/>
          </p:cNvPicPr>
          <p:nvPr>
            <p:ph type="body" idx="1"/>
          </p:nvPr>
        </p:nvPicPr>
        <p:blipFill rotWithShape="1">
          <a:blip r:embed="rId3">
            <a:alphaModFix/>
          </a:blip>
          <a:srcRect/>
          <a:stretch/>
        </p:blipFill>
        <p:spPr>
          <a:xfrm>
            <a:off x="838200" y="2093738"/>
            <a:ext cx="5181600" cy="3815111"/>
          </a:xfrm>
          <a:prstGeom prst="rect">
            <a:avLst/>
          </a:prstGeom>
          <a:noFill/>
          <a:ln>
            <a:noFill/>
          </a:ln>
        </p:spPr>
      </p:pic>
      <p:pic>
        <p:nvPicPr>
          <p:cNvPr id="285" name="Google Shape;285;p13" descr="add match sucessfully"/>
          <p:cNvPicPr preferRelativeResize="0">
            <a:picLocks noGrp="1"/>
          </p:cNvPicPr>
          <p:nvPr>
            <p:ph type="body" idx="2"/>
          </p:nvPr>
        </p:nvPicPr>
        <p:blipFill rotWithShape="1">
          <a:blip r:embed="rId4">
            <a:alphaModFix/>
          </a:blip>
          <a:srcRect/>
          <a:stretch/>
        </p:blipFill>
        <p:spPr>
          <a:xfrm>
            <a:off x="6172200" y="2090826"/>
            <a:ext cx="5181600" cy="3820935"/>
          </a:xfrm>
          <a:prstGeom prst="rect">
            <a:avLst/>
          </a:prstGeom>
          <a:noFill/>
          <a:ln>
            <a:noFill/>
          </a:ln>
        </p:spPr>
      </p:pic>
      <p:sp>
        <p:nvSpPr>
          <p:cNvPr id="286" name="Google Shape;286;p1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mc:AlternateContent xmlns:mc="http://schemas.openxmlformats.org/markup-compatibility/2006">
    <mc:Choice xmlns:p14="http://schemas.microsoft.com/office/powerpoint/2010/main" Requires="p14">
      <p:transition spd="slow" p14:dur="2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fade">
                                      <p:cBhvr>
                                        <p:cTn id="12" dur="1000"/>
                                        <p:tgtEl>
                                          <p:spTgt spid="2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
                                        </p:tgtEl>
                                        <p:attrNameLst>
                                          <p:attrName>style.visibility</p:attrName>
                                        </p:attrNameLst>
                                      </p:cBhvr>
                                      <p:to>
                                        <p:strVal val="visible"/>
                                      </p:to>
                                    </p:set>
                                    <p:animEffect transition="in" filter="fade">
                                      <p:cBhvr>
                                        <p:cTn id="17" dur="10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4336868" y="365129"/>
            <a:ext cx="3605349"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Edit Match</a:t>
            </a:r>
            <a:endParaRPr/>
          </a:p>
        </p:txBody>
      </p:sp>
      <p:pic>
        <p:nvPicPr>
          <p:cNvPr id="292" name="Google Shape;292;p14" descr="edit match"/>
          <p:cNvPicPr preferRelativeResize="0">
            <a:picLocks noGrp="1"/>
          </p:cNvPicPr>
          <p:nvPr>
            <p:ph type="body" idx="1"/>
          </p:nvPr>
        </p:nvPicPr>
        <p:blipFill rotWithShape="1">
          <a:blip r:embed="rId3">
            <a:alphaModFix/>
          </a:blip>
          <a:srcRect/>
          <a:stretch/>
        </p:blipFill>
        <p:spPr>
          <a:xfrm>
            <a:off x="838200" y="2095713"/>
            <a:ext cx="5181600" cy="3811162"/>
          </a:xfrm>
          <a:prstGeom prst="rect">
            <a:avLst/>
          </a:prstGeom>
          <a:noFill/>
          <a:ln>
            <a:noFill/>
          </a:ln>
        </p:spPr>
      </p:pic>
      <p:pic>
        <p:nvPicPr>
          <p:cNvPr id="293" name="Google Shape;293;p14" descr="edit match successfully"/>
          <p:cNvPicPr preferRelativeResize="0">
            <a:picLocks noGrp="1"/>
          </p:cNvPicPr>
          <p:nvPr>
            <p:ph type="body" idx="2"/>
          </p:nvPr>
        </p:nvPicPr>
        <p:blipFill rotWithShape="1">
          <a:blip r:embed="rId4">
            <a:alphaModFix/>
          </a:blip>
          <a:srcRect/>
          <a:stretch/>
        </p:blipFill>
        <p:spPr>
          <a:xfrm>
            <a:off x="6172200" y="2097164"/>
            <a:ext cx="5181600" cy="3808259"/>
          </a:xfrm>
          <a:prstGeom prst="rect">
            <a:avLst/>
          </a:prstGeom>
          <a:noFill/>
          <a:ln>
            <a:noFill/>
          </a:ln>
        </p:spPr>
      </p:pic>
      <p:sp>
        <p:nvSpPr>
          <p:cNvPr id="294" name="Google Shape;294;p1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10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gtEl>
                                        <p:attrNameLst>
                                          <p:attrName>style.visibility</p:attrName>
                                        </p:attrNameLst>
                                      </p:cBhvr>
                                      <p:to>
                                        <p:strVal val="visible"/>
                                      </p:to>
                                    </p:set>
                                    <p:animEffect transition="in" filter="fade">
                                      <p:cBhvr>
                                        <p:cTn id="17"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3226526" y="365129"/>
            <a:ext cx="493776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Seat Selection</a:t>
            </a:r>
            <a:endParaRPr/>
          </a:p>
        </p:txBody>
      </p:sp>
      <p:pic>
        <p:nvPicPr>
          <p:cNvPr id="300" name="Google Shape;300;p15" descr="seat selection 1"/>
          <p:cNvPicPr preferRelativeResize="0">
            <a:picLocks noGrp="1"/>
          </p:cNvPicPr>
          <p:nvPr>
            <p:ph type="body" idx="1"/>
          </p:nvPr>
        </p:nvPicPr>
        <p:blipFill rotWithShape="1">
          <a:blip r:embed="rId3">
            <a:alphaModFix/>
          </a:blip>
          <a:srcRect/>
          <a:stretch/>
        </p:blipFill>
        <p:spPr>
          <a:xfrm>
            <a:off x="838200" y="2184779"/>
            <a:ext cx="5181600" cy="3633030"/>
          </a:xfrm>
          <a:prstGeom prst="rect">
            <a:avLst/>
          </a:prstGeom>
          <a:noFill/>
          <a:ln>
            <a:noFill/>
          </a:ln>
        </p:spPr>
      </p:pic>
      <p:pic>
        <p:nvPicPr>
          <p:cNvPr id="301" name="Google Shape;301;p15" descr="seat selection 3"/>
          <p:cNvPicPr preferRelativeResize="0">
            <a:picLocks noGrp="1"/>
          </p:cNvPicPr>
          <p:nvPr>
            <p:ph type="body" idx="2"/>
          </p:nvPr>
        </p:nvPicPr>
        <p:blipFill rotWithShape="1">
          <a:blip r:embed="rId4">
            <a:alphaModFix/>
          </a:blip>
          <a:srcRect/>
          <a:stretch/>
        </p:blipFill>
        <p:spPr>
          <a:xfrm>
            <a:off x="6172200" y="2192473"/>
            <a:ext cx="5181600" cy="3617641"/>
          </a:xfrm>
          <a:prstGeom prst="rect">
            <a:avLst/>
          </a:prstGeom>
          <a:noFill/>
          <a:ln>
            <a:noFill/>
          </a:ln>
        </p:spPr>
      </p:pic>
      <p:sp>
        <p:nvSpPr>
          <p:cNvPr id="302" name="Google Shape;302;p1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base">
                                        <p:cTn id="7" dur="500"/>
                                        <p:tgtEl>
                                          <p:spTgt spid="299"/>
                                        </p:tgtEl>
                                        <p:attrNameLst>
                                          <p:attrName>ppt_w</p:attrName>
                                        </p:attrNameLst>
                                      </p:cBhvr>
                                      <p:tavLst>
                                        <p:tav tm="0">
                                          <p:val>
                                            <p:strVal val="0"/>
                                          </p:val>
                                        </p:tav>
                                        <p:tav tm="100000">
                                          <p:val>
                                            <p:strVal val="#ppt_w"/>
                                          </p:val>
                                        </p:tav>
                                      </p:tavLst>
                                    </p:anim>
                                    <p:anim calcmode="lin" valueType="num">
                                      <p:cBhvr additive="base">
                                        <p:cTn id="8" dur="500"/>
                                        <p:tgtEl>
                                          <p:spTgt spid="299"/>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0"/>
                                        </p:tgtEl>
                                        <p:attrNameLst>
                                          <p:attrName>style.visibility</p:attrName>
                                        </p:attrNameLst>
                                      </p:cBhvr>
                                      <p:to>
                                        <p:strVal val="visible"/>
                                      </p:to>
                                    </p:set>
                                    <p:animEffect transition="in" filter="fade">
                                      <p:cBhvr>
                                        <p:cTn id="13" dur="2000"/>
                                        <p:tgtEl>
                                          <p:spTgt spid="3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1"/>
                                        </p:tgtEl>
                                        <p:attrNameLst>
                                          <p:attrName>style.visibility</p:attrName>
                                        </p:attrNameLst>
                                      </p:cBhvr>
                                      <p:to>
                                        <p:strVal val="visible"/>
                                      </p:to>
                                    </p:set>
                                    <p:animEffect transition="in" filter="fade">
                                      <p:cBhvr>
                                        <p:cTn id="18" dur="5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6"/>
          <p:cNvSpPr txBox="1">
            <a:spLocks noGrp="1"/>
          </p:cNvSpPr>
          <p:nvPr>
            <p:ph type="title"/>
          </p:nvPr>
        </p:nvSpPr>
        <p:spPr>
          <a:xfrm>
            <a:off x="3146612" y="274638"/>
            <a:ext cx="6172200" cy="91408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C0C0C"/>
              </a:buClr>
              <a:buSzPts val="4400"/>
              <a:buFont typeface="Calibri"/>
              <a:buNone/>
            </a:pPr>
            <a:r>
              <a:rPr lang="en-US">
                <a:solidFill>
                  <a:srgbClr val="0C0C0C"/>
                </a:solidFill>
                <a:latin typeface="Calibri"/>
                <a:ea typeface="Calibri"/>
                <a:cs typeface="Calibri"/>
                <a:sym typeface="Calibri"/>
              </a:rPr>
              <a:t>Conclusion</a:t>
            </a:r>
            <a:endParaRPr/>
          </a:p>
        </p:txBody>
      </p:sp>
      <p:sp>
        <p:nvSpPr>
          <p:cNvPr id="308" name="Google Shape;308;p16"/>
          <p:cNvSpPr txBox="1">
            <a:spLocks noGrp="1"/>
          </p:cNvSpPr>
          <p:nvPr>
            <p:ph type="body" idx="1"/>
          </p:nvPr>
        </p:nvSpPr>
        <p:spPr>
          <a:xfrm>
            <a:off x="609600" y="1606732"/>
            <a:ext cx="10972800" cy="398417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In this project, we present the implementation of “Stadium seat Booking System”. This system is an effort to develop a software that can be accessed through the internet connection via computer.</a:t>
            </a:r>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 Our project makes the seat booking simple and easy in this fast moving world as people dont want to waste there time for unecessary things like waiting in queue and can utilize this time to do some productive work. </a:t>
            </a:r>
            <a:endParaRPr/>
          </a:p>
          <a:p>
            <a:pPr marL="228600" lvl="0" indent="-22860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So to make the entertainment easy for people and mostly equal to all people we made this project. </a:t>
            </a:r>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We also wanted to make thsi technology User friendly to people so they can use it without any prior training.</a:t>
            </a:r>
            <a:endParaRPr sz="2100">
              <a:latin typeface="Times New Roman"/>
              <a:ea typeface="Times New Roman"/>
              <a:cs typeface="Times New Roman"/>
              <a:sym typeface="Times New Roman"/>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p:txBody>
      </p:sp>
      <p:sp>
        <p:nvSpPr>
          <p:cNvPr id="309" name="Google Shape;309;p1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 calcmode="lin" valueType="num">
                                      <p:cBhvr additive="base">
                                        <p:cTn id="7" dur="500"/>
                                        <p:tgtEl>
                                          <p:spTgt spid="307"/>
                                        </p:tgtEl>
                                        <p:attrNameLst>
                                          <p:attrName>ppt_w</p:attrName>
                                        </p:attrNameLst>
                                      </p:cBhvr>
                                      <p:tavLst>
                                        <p:tav tm="0">
                                          <p:val>
                                            <p:strVal val="0"/>
                                          </p:val>
                                        </p:tav>
                                        <p:tav tm="100000">
                                          <p:val>
                                            <p:strVal val="#ppt_w"/>
                                          </p:val>
                                        </p:tav>
                                      </p:tavLst>
                                    </p:anim>
                                    <p:anim calcmode="lin" valueType="num">
                                      <p:cBhvr additive="base">
                                        <p:cTn id="8" dur="500"/>
                                        <p:tgtEl>
                                          <p:spTgt spid="30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8">
                                            <p:txEl>
                                              <p:pRg st="0" end="0"/>
                                            </p:txEl>
                                          </p:spTgt>
                                        </p:tgtEl>
                                        <p:attrNameLst>
                                          <p:attrName>style.visibility</p:attrName>
                                        </p:attrNameLst>
                                      </p:cBhvr>
                                      <p:to>
                                        <p:strVal val="visible"/>
                                      </p:to>
                                    </p:set>
                                    <p:animEffect transition="in" filter="fade">
                                      <p:cBhvr>
                                        <p:cTn id="13" dur="2000"/>
                                        <p:tgtEl>
                                          <p:spTgt spid="30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8">
                                            <p:txEl>
                                              <p:pRg st="1" end="1"/>
                                            </p:txEl>
                                          </p:spTgt>
                                        </p:tgtEl>
                                        <p:attrNameLst>
                                          <p:attrName>style.visibility</p:attrName>
                                        </p:attrNameLst>
                                      </p:cBhvr>
                                      <p:to>
                                        <p:strVal val="visible"/>
                                      </p:to>
                                    </p:set>
                                    <p:animEffect transition="in" filter="fade">
                                      <p:cBhvr>
                                        <p:cTn id="18" dur="2000"/>
                                        <p:tgtEl>
                                          <p:spTgt spid="30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8">
                                            <p:txEl>
                                              <p:pRg st="2" end="2"/>
                                            </p:txEl>
                                          </p:spTgt>
                                        </p:tgtEl>
                                        <p:attrNameLst>
                                          <p:attrName>style.visibility</p:attrName>
                                        </p:attrNameLst>
                                      </p:cBhvr>
                                      <p:to>
                                        <p:strVal val="visible"/>
                                      </p:to>
                                    </p:set>
                                    <p:animEffect transition="in" filter="fade">
                                      <p:cBhvr>
                                        <p:cTn id="23" dur="2000"/>
                                        <p:tgtEl>
                                          <p:spTgt spid="30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8">
                                            <p:txEl>
                                              <p:pRg st="3" end="3"/>
                                            </p:txEl>
                                          </p:spTgt>
                                        </p:tgtEl>
                                        <p:attrNameLst>
                                          <p:attrName>style.visibility</p:attrName>
                                        </p:attrNameLst>
                                      </p:cBhvr>
                                      <p:to>
                                        <p:strVal val="visible"/>
                                      </p:to>
                                    </p:set>
                                    <p:animEffect transition="in" filter="fade">
                                      <p:cBhvr>
                                        <p:cTn id="28" dur="2000"/>
                                        <p:tgtEl>
                                          <p:spTgt spid="30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8">
                                            <p:txEl>
                                              <p:pRg st="4" end="4"/>
                                            </p:txEl>
                                          </p:spTgt>
                                        </p:tgtEl>
                                        <p:attrNameLst>
                                          <p:attrName>style.visibility</p:attrName>
                                        </p:attrNameLst>
                                      </p:cBhvr>
                                      <p:to>
                                        <p:strVal val="visible"/>
                                      </p:to>
                                    </p:set>
                                    <p:animEffect transition="in" filter="fade">
                                      <p:cBhvr>
                                        <p:cTn id="33" dur="2000"/>
                                        <p:tgtEl>
                                          <p:spTgt spid="30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8">
                                            <p:txEl>
                                              <p:pRg st="5" end="5"/>
                                            </p:txEl>
                                          </p:spTgt>
                                        </p:tgtEl>
                                        <p:attrNameLst>
                                          <p:attrName>style.visibility</p:attrName>
                                        </p:attrNameLst>
                                      </p:cBhvr>
                                      <p:to>
                                        <p:strVal val="visible"/>
                                      </p:to>
                                    </p:set>
                                    <p:animEffect transition="in" filter="fade">
                                      <p:cBhvr>
                                        <p:cTn id="38" dur="2000"/>
                                        <p:tgtEl>
                                          <p:spTgt spid="30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8">
                                            <p:txEl>
                                              <p:pRg st="6" end="6"/>
                                            </p:txEl>
                                          </p:spTgt>
                                        </p:tgtEl>
                                        <p:attrNameLst>
                                          <p:attrName>style.visibility</p:attrName>
                                        </p:attrNameLst>
                                      </p:cBhvr>
                                      <p:to>
                                        <p:strVal val="visible"/>
                                      </p:to>
                                    </p:set>
                                    <p:animEffect transition="in" filter="fade">
                                      <p:cBhvr>
                                        <p:cTn id="43" dur="2000"/>
                                        <p:tgtEl>
                                          <p:spTgt spid="308">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08">
                                            <p:txEl>
                                              <p:pRg st="7" end="7"/>
                                            </p:txEl>
                                          </p:spTgt>
                                        </p:tgtEl>
                                        <p:attrNameLst>
                                          <p:attrName>style.visibility</p:attrName>
                                        </p:attrNameLst>
                                      </p:cBhvr>
                                      <p:to>
                                        <p:strVal val="visible"/>
                                      </p:to>
                                    </p:set>
                                    <p:animEffect transition="in" filter="fade">
                                      <p:cBhvr>
                                        <p:cTn id="48" dur="2000"/>
                                        <p:tgtEl>
                                          <p:spTgt spid="308">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08">
                                            <p:txEl>
                                              <p:pRg st="8" end="8"/>
                                            </p:txEl>
                                          </p:spTgt>
                                        </p:tgtEl>
                                        <p:attrNameLst>
                                          <p:attrName>style.visibility</p:attrName>
                                        </p:attrNameLst>
                                      </p:cBhvr>
                                      <p:to>
                                        <p:strVal val="visible"/>
                                      </p:to>
                                    </p:set>
                                    <p:animEffect transition="in" filter="fade">
                                      <p:cBhvr>
                                        <p:cTn id="53" dur="2000"/>
                                        <p:tgtEl>
                                          <p:spTgt spid="30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7"/>
          <p:cNvSpPr txBox="1">
            <a:spLocks noGrp="1"/>
          </p:cNvSpPr>
          <p:nvPr>
            <p:ph type="title"/>
          </p:nvPr>
        </p:nvSpPr>
        <p:spPr>
          <a:xfrm>
            <a:off x="3108959" y="261575"/>
            <a:ext cx="5159829" cy="94020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C0C0C"/>
              </a:buClr>
              <a:buSzPts val="4400"/>
              <a:buFont typeface="Calibri"/>
              <a:buNone/>
            </a:pPr>
            <a:r>
              <a:rPr lang="en-US">
                <a:solidFill>
                  <a:srgbClr val="0C0C0C"/>
                </a:solidFill>
                <a:latin typeface="Calibri"/>
                <a:ea typeface="Calibri"/>
                <a:cs typeface="Calibri"/>
                <a:sym typeface="Calibri"/>
              </a:rPr>
              <a:t>Future Scope</a:t>
            </a:r>
            <a:endParaRPr/>
          </a:p>
        </p:txBody>
      </p:sp>
      <p:sp>
        <p:nvSpPr>
          <p:cNvPr id="315" name="Google Shape;315;p17"/>
          <p:cNvSpPr txBox="1">
            <a:spLocks noGrp="1"/>
          </p:cNvSpPr>
          <p:nvPr>
            <p:ph type="body" idx="1"/>
          </p:nvPr>
        </p:nvSpPr>
        <p:spPr>
          <a:xfrm>
            <a:off x="609600" y="1481330"/>
            <a:ext cx="10972800" cy="446227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400">
                <a:solidFill>
                  <a:schemeClr val="dk1"/>
                </a:solidFill>
                <a:latin typeface="Times New Roman"/>
                <a:ea typeface="Times New Roman"/>
                <a:cs typeface="Times New Roman"/>
                <a:sym typeface="Times New Roman"/>
              </a:rPr>
              <a:t>The system uses desktop application to book a stadium seat. The future work for this project is to create an application for smart phone </a:t>
            </a:r>
            <a:r>
              <a:rPr lang="en-US" sz="2400" b="1" u="sng">
                <a:solidFill>
                  <a:schemeClr val="dk1"/>
                </a:solidFill>
                <a:latin typeface="Times New Roman"/>
                <a:ea typeface="Times New Roman"/>
                <a:cs typeface="Times New Roman"/>
                <a:sym typeface="Times New Roman"/>
              </a:rPr>
              <a:t>(Android, iOS) </a:t>
            </a:r>
            <a:r>
              <a:rPr lang="en-US" sz="2400">
                <a:solidFill>
                  <a:schemeClr val="dk1"/>
                </a:solidFill>
                <a:latin typeface="Times New Roman"/>
                <a:ea typeface="Times New Roman"/>
                <a:cs typeface="Times New Roman"/>
                <a:sym typeface="Times New Roman"/>
              </a:rPr>
              <a:t>operating system which is easy for user and a web-based application. </a:t>
            </a:r>
            <a:endParaRPr/>
          </a:p>
          <a:p>
            <a:pPr marL="228600" lvl="0" indent="-87629" algn="l" rtl="0">
              <a:lnSpc>
                <a:spcPct val="90000"/>
              </a:lnSpc>
              <a:spcBef>
                <a:spcPts val="1000"/>
              </a:spcBef>
              <a:spcAft>
                <a:spcPts val="0"/>
              </a:spcAft>
              <a:buClr>
                <a:schemeClr val="dk1"/>
              </a:buClr>
              <a:buSzPct val="1000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400">
                <a:solidFill>
                  <a:schemeClr val="dk1"/>
                </a:solidFill>
                <a:latin typeface="Times New Roman"/>
                <a:ea typeface="Times New Roman"/>
                <a:cs typeface="Times New Roman"/>
                <a:sym typeface="Times New Roman"/>
              </a:rPr>
              <a:t>This project will be available an open source code, so that with the help of everyone we can improve it and make it more easy to use.</a:t>
            </a:r>
            <a:endParaRPr/>
          </a:p>
          <a:p>
            <a:pPr marL="228600" lvl="0" indent="-87629" algn="l" rtl="0">
              <a:lnSpc>
                <a:spcPct val="90000"/>
              </a:lnSpc>
              <a:spcBef>
                <a:spcPts val="1000"/>
              </a:spcBef>
              <a:spcAft>
                <a:spcPts val="0"/>
              </a:spcAft>
              <a:buClr>
                <a:schemeClr val="dk1"/>
              </a:buClr>
              <a:buSzPct val="1000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400">
                <a:solidFill>
                  <a:schemeClr val="dk1"/>
                </a:solidFill>
                <a:latin typeface="Times New Roman"/>
                <a:ea typeface="Times New Roman"/>
                <a:cs typeface="Times New Roman"/>
                <a:sym typeface="Times New Roman"/>
              </a:rPr>
              <a:t> As we are progressing towards a digital world, people in the future will be able to completely book their tickets from this online platform, rather than going to the stadium and buy the ticket.</a:t>
            </a:r>
            <a:endParaRPr/>
          </a:p>
          <a:p>
            <a:pPr marL="228600" lvl="0" indent="-87629" algn="l" rtl="0">
              <a:lnSpc>
                <a:spcPct val="90000"/>
              </a:lnSpc>
              <a:spcBef>
                <a:spcPts val="1000"/>
              </a:spcBef>
              <a:spcAft>
                <a:spcPts val="0"/>
              </a:spcAft>
              <a:buClr>
                <a:schemeClr val="dk1"/>
              </a:buClr>
              <a:buSzPct val="1000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400" b="1">
                <a:solidFill>
                  <a:schemeClr val="dk1"/>
                </a:solidFill>
                <a:latin typeface="Calibri"/>
                <a:ea typeface="Calibri"/>
                <a:cs typeface="Calibri"/>
                <a:sym typeface="Calibri"/>
              </a:rPr>
              <a:t>Encrypting (SHA -256,HTTPS,SSL,md5</a:t>
            </a:r>
            <a:r>
              <a:rPr lang="en-US" sz="2400">
                <a:solidFill>
                  <a:schemeClr val="dk1"/>
                </a:solidFill>
                <a:latin typeface="Calibri"/>
                <a:ea typeface="Calibri"/>
                <a:cs typeface="Calibri"/>
                <a:sym typeface="Calibri"/>
              </a:rPr>
              <a:t>) of information and ticket fees through effective monitoring.</a:t>
            </a:r>
            <a:endParaRPr/>
          </a:p>
          <a:p>
            <a:pPr marL="228600" lvl="0" indent="-87629" algn="l" rtl="0">
              <a:lnSpc>
                <a:spcPct val="90000"/>
              </a:lnSpc>
              <a:spcBef>
                <a:spcPts val="1000"/>
              </a:spcBef>
              <a:spcAft>
                <a:spcPts val="0"/>
              </a:spcAft>
              <a:buClr>
                <a:schemeClr val="dk1"/>
              </a:buClr>
              <a:buSzPct val="100000"/>
              <a:buNone/>
            </a:pPr>
            <a:endParaRPr sz="2400">
              <a:latin typeface="Times New Roman"/>
              <a:ea typeface="Times New Roman"/>
              <a:cs typeface="Times New Roman"/>
              <a:sym typeface="Times New Roman"/>
            </a:endParaRPr>
          </a:p>
          <a:p>
            <a:pPr marL="228600" lvl="0" indent="-87629" algn="l" rtl="0">
              <a:lnSpc>
                <a:spcPct val="90000"/>
              </a:lnSpc>
              <a:spcBef>
                <a:spcPts val="1000"/>
              </a:spcBef>
              <a:spcAft>
                <a:spcPts val="0"/>
              </a:spcAft>
              <a:buClr>
                <a:schemeClr val="dk1"/>
              </a:buClr>
              <a:buSzPct val="100000"/>
              <a:buNone/>
            </a:pPr>
            <a:endParaRPr sz="2400">
              <a:latin typeface="Times New Roman"/>
              <a:ea typeface="Times New Roman"/>
              <a:cs typeface="Times New Roman"/>
              <a:sym typeface="Times New Roman"/>
            </a:endParaRPr>
          </a:p>
        </p:txBody>
      </p:sp>
      <p:sp>
        <p:nvSpPr>
          <p:cNvPr id="316" name="Google Shape;316;p1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6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xEl>
                                              <p:pRg st="0" end="0"/>
                                            </p:txEl>
                                          </p:spTgt>
                                        </p:tgtEl>
                                        <p:attrNameLst>
                                          <p:attrName>style.visibility</p:attrName>
                                        </p:attrNameLst>
                                      </p:cBhvr>
                                      <p:to>
                                        <p:strVal val="visible"/>
                                      </p:to>
                                    </p:set>
                                    <p:animEffect transition="in" filter="fade">
                                      <p:cBhvr>
                                        <p:cTn id="12" dur="1000"/>
                                        <p:tgtEl>
                                          <p:spTgt spid="3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xEl>
                                              <p:pRg st="1" end="1"/>
                                            </p:txEl>
                                          </p:spTgt>
                                        </p:tgtEl>
                                        <p:attrNameLst>
                                          <p:attrName>style.visibility</p:attrName>
                                        </p:attrNameLst>
                                      </p:cBhvr>
                                      <p:to>
                                        <p:strVal val="visible"/>
                                      </p:to>
                                    </p:set>
                                    <p:animEffect transition="in" filter="fade">
                                      <p:cBhvr>
                                        <p:cTn id="17" dur="1000"/>
                                        <p:tgtEl>
                                          <p:spTgt spid="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5">
                                            <p:txEl>
                                              <p:pRg st="2" end="2"/>
                                            </p:txEl>
                                          </p:spTgt>
                                        </p:tgtEl>
                                        <p:attrNameLst>
                                          <p:attrName>style.visibility</p:attrName>
                                        </p:attrNameLst>
                                      </p:cBhvr>
                                      <p:to>
                                        <p:strVal val="visible"/>
                                      </p:to>
                                    </p:set>
                                    <p:animEffect transition="in" filter="fade">
                                      <p:cBhvr>
                                        <p:cTn id="22" dur="1000"/>
                                        <p:tgtEl>
                                          <p:spTgt spid="3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5">
                                            <p:txEl>
                                              <p:pRg st="3" end="3"/>
                                            </p:txEl>
                                          </p:spTgt>
                                        </p:tgtEl>
                                        <p:attrNameLst>
                                          <p:attrName>style.visibility</p:attrName>
                                        </p:attrNameLst>
                                      </p:cBhvr>
                                      <p:to>
                                        <p:strVal val="visible"/>
                                      </p:to>
                                    </p:set>
                                    <p:animEffect transition="in" filter="fade">
                                      <p:cBhvr>
                                        <p:cTn id="27" dur="1000"/>
                                        <p:tgtEl>
                                          <p:spTgt spid="3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5">
                                            <p:txEl>
                                              <p:pRg st="4" end="4"/>
                                            </p:txEl>
                                          </p:spTgt>
                                        </p:tgtEl>
                                        <p:attrNameLst>
                                          <p:attrName>style.visibility</p:attrName>
                                        </p:attrNameLst>
                                      </p:cBhvr>
                                      <p:to>
                                        <p:strVal val="visible"/>
                                      </p:to>
                                    </p:set>
                                    <p:animEffect transition="in" filter="fade">
                                      <p:cBhvr>
                                        <p:cTn id="32" dur="1000"/>
                                        <p:tgtEl>
                                          <p:spTgt spid="3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5">
                                            <p:txEl>
                                              <p:pRg st="5" end="5"/>
                                            </p:txEl>
                                          </p:spTgt>
                                        </p:tgtEl>
                                        <p:attrNameLst>
                                          <p:attrName>style.visibility</p:attrName>
                                        </p:attrNameLst>
                                      </p:cBhvr>
                                      <p:to>
                                        <p:strVal val="visible"/>
                                      </p:to>
                                    </p:set>
                                    <p:animEffect transition="in" filter="fade">
                                      <p:cBhvr>
                                        <p:cTn id="37" dur="1000"/>
                                        <p:tgtEl>
                                          <p:spTgt spid="3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5">
                                            <p:txEl>
                                              <p:pRg st="6" end="6"/>
                                            </p:txEl>
                                          </p:spTgt>
                                        </p:tgtEl>
                                        <p:attrNameLst>
                                          <p:attrName>style.visibility</p:attrName>
                                        </p:attrNameLst>
                                      </p:cBhvr>
                                      <p:to>
                                        <p:strVal val="visible"/>
                                      </p:to>
                                    </p:set>
                                    <p:animEffect transition="in" filter="fade">
                                      <p:cBhvr>
                                        <p:cTn id="42" dur="1000"/>
                                        <p:tgtEl>
                                          <p:spTgt spid="3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5">
                                            <p:txEl>
                                              <p:pRg st="7" end="7"/>
                                            </p:txEl>
                                          </p:spTgt>
                                        </p:tgtEl>
                                        <p:attrNameLst>
                                          <p:attrName>style.visibility</p:attrName>
                                        </p:attrNameLst>
                                      </p:cBhvr>
                                      <p:to>
                                        <p:strVal val="visible"/>
                                      </p:to>
                                    </p:set>
                                    <p:animEffect transition="in" filter="fade">
                                      <p:cBhvr>
                                        <p:cTn id="47" dur="1000"/>
                                        <p:tgtEl>
                                          <p:spTgt spid="31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5">
                                            <p:txEl>
                                              <p:pRg st="8" end="8"/>
                                            </p:txEl>
                                          </p:spTgt>
                                        </p:tgtEl>
                                        <p:attrNameLst>
                                          <p:attrName>style.visibility</p:attrName>
                                        </p:attrNameLst>
                                      </p:cBhvr>
                                      <p:to>
                                        <p:strVal val="visible"/>
                                      </p:to>
                                    </p:set>
                                    <p:animEffect transition="in" filter="fade">
                                      <p:cBhvr>
                                        <p:cTn id="52" dur="1000"/>
                                        <p:tgtEl>
                                          <p:spTgt spid="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8"/>
          <p:cNvSpPr txBox="1">
            <a:spLocks noGrp="1"/>
          </p:cNvSpPr>
          <p:nvPr>
            <p:ph type="title"/>
          </p:nvPr>
        </p:nvSpPr>
        <p:spPr>
          <a:xfrm>
            <a:off x="4010296" y="274638"/>
            <a:ext cx="4937761" cy="84876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C0C0C"/>
              </a:buClr>
              <a:buSzPts val="4400"/>
              <a:buFont typeface="Calibri"/>
              <a:buNone/>
            </a:pPr>
            <a:r>
              <a:rPr lang="en-US">
                <a:solidFill>
                  <a:srgbClr val="0C0C0C"/>
                </a:solidFill>
                <a:latin typeface="Calibri"/>
                <a:ea typeface="Calibri"/>
                <a:cs typeface="Calibri"/>
                <a:sym typeface="Calibri"/>
              </a:rPr>
              <a:t>References</a:t>
            </a:r>
            <a:endParaRPr/>
          </a:p>
        </p:txBody>
      </p:sp>
      <p:sp>
        <p:nvSpPr>
          <p:cNvPr id="322" name="Google Shape;322;p18"/>
          <p:cNvSpPr txBox="1">
            <a:spLocks noGrp="1"/>
          </p:cNvSpPr>
          <p:nvPr>
            <p:ph type="body" idx="1"/>
          </p:nvPr>
        </p:nvSpPr>
        <p:spPr>
          <a:xfrm>
            <a:off x="609600" y="1481329"/>
            <a:ext cx="10972800" cy="3848317"/>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 Eklund, S. and K. Pessi, 2001. Exploring mobile ecommerce in geographical bound retailing. Proceedings of the 34th Hawaii International Conference on System Sciences, Jan. 3-6, Piscataway, New Jersey, pp: 8035-8035.</a:t>
            </a:r>
            <a:endParaRPr/>
          </a:p>
          <a:p>
            <a:pPr marL="228600" lvl="0" indent="-127000" algn="l" rtl="0">
              <a:lnSpc>
                <a:spcPct val="90000"/>
              </a:lnSpc>
              <a:spcBef>
                <a:spcPts val="1000"/>
              </a:spcBef>
              <a:spcAft>
                <a:spcPts val="0"/>
              </a:spcAft>
              <a:buClr>
                <a:schemeClr val="dk1"/>
              </a:buClr>
              <a:buSzPts val="1600"/>
              <a:buNone/>
            </a:pPr>
            <a:endParaRPr sz="1600"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 Giancarlo, L., 2000. Types of e-commerce: B2B, B2C, C2C, C2B. Retrieved from </a:t>
            </a:r>
            <a:r>
              <a:rPr lang="en-US" sz="1600" b="1" u="sng">
                <a:solidFill>
                  <a:srgbClr val="0C0C0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http://gandalf.it/offline/off26-en.htm</a:t>
            </a:r>
            <a:endParaRPr sz="1600" b="1">
              <a:solidFill>
                <a:srgbClr val="0C0C0C"/>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b="1">
              <a:solidFill>
                <a:srgbClr val="0C0C0C"/>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 Choi, S.Y., D.O. Stahl and A.B. Whinston, 1997. The Economics of Electronic Commerce. Macmillan Publisher, India. 852 | www.ijar.lit.az INTERNATIONAL JOURNAL Of ACADEMIC RESEARCH Vol. 3. No.1. January, 2011, Part III</a:t>
            </a:r>
            <a:endParaRPr/>
          </a:p>
        </p:txBody>
      </p:sp>
      <p:sp>
        <p:nvSpPr>
          <p:cNvPr id="323" name="Google Shape;323;p1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0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xEl>
                                              <p:pRg st="0" end="0"/>
                                            </p:txEl>
                                          </p:spTgt>
                                        </p:tgtEl>
                                        <p:attrNameLst>
                                          <p:attrName>style.visibility</p:attrName>
                                        </p:attrNameLst>
                                      </p:cBhvr>
                                      <p:to>
                                        <p:strVal val="visible"/>
                                      </p:to>
                                    </p:set>
                                    <p:animEffect transition="in" filter="fade">
                                      <p:cBhvr>
                                        <p:cTn id="12" dur="80"/>
                                        <p:tgtEl>
                                          <p:spTgt spid="3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2">
                                            <p:txEl>
                                              <p:pRg st="1" end="1"/>
                                            </p:txEl>
                                          </p:spTgt>
                                        </p:tgtEl>
                                        <p:attrNameLst>
                                          <p:attrName>style.visibility</p:attrName>
                                        </p:attrNameLst>
                                      </p:cBhvr>
                                      <p:to>
                                        <p:strVal val="visible"/>
                                      </p:to>
                                    </p:set>
                                    <p:animEffect transition="in" filter="fade">
                                      <p:cBhvr>
                                        <p:cTn id="17" dur="80"/>
                                        <p:tgtEl>
                                          <p:spTgt spid="3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2">
                                            <p:txEl>
                                              <p:pRg st="2" end="2"/>
                                            </p:txEl>
                                          </p:spTgt>
                                        </p:tgtEl>
                                        <p:attrNameLst>
                                          <p:attrName>style.visibility</p:attrName>
                                        </p:attrNameLst>
                                      </p:cBhvr>
                                      <p:to>
                                        <p:strVal val="visible"/>
                                      </p:to>
                                    </p:set>
                                    <p:animEffect transition="in" filter="fade">
                                      <p:cBhvr>
                                        <p:cTn id="22" dur="80"/>
                                        <p:tgtEl>
                                          <p:spTgt spid="3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2">
                                            <p:txEl>
                                              <p:pRg st="3" end="3"/>
                                            </p:txEl>
                                          </p:spTgt>
                                        </p:tgtEl>
                                        <p:attrNameLst>
                                          <p:attrName>style.visibility</p:attrName>
                                        </p:attrNameLst>
                                      </p:cBhvr>
                                      <p:to>
                                        <p:strVal val="visible"/>
                                      </p:to>
                                    </p:set>
                                    <p:animEffect transition="in" filter="fade">
                                      <p:cBhvr>
                                        <p:cTn id="27" dur="80"/>
                                        <p:tgtEl>
                                          <p:spTgt spid="3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2">
                                            <p:txEl>
                                              <p:pRg st="4" end="4"/>
                                            </p:txEl>
                                          </p:spTgt>
                                        </p:tgtEl>
                                        <p:attrNameLst>
                                          <p:attrName>style.visibility</p:attrName>
                                        </p:attrNameLst>
                                      </p:cBhvr>
                                      <p:to>
                                        <p:strVal val="visible"/>
                                      </p:to>
                                    </p:set>
                                    <p:animEffect transition="in" filter="fade">
                                      <p:cBhvr>
                                        <p:cTn id="32" dur="80"/>
                                        <p:tgtEl>
                                          <p:spTgt spid="3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
          <p:cNvSpPr txBox="1">
            <a:spLocks noGrp="1"/>
          </p:cNvSpPr>
          <p:nvPr>
            <p:ph type="title"/>
          </p:nvPr>
        </p:nvSpPr>
        <p:spPr>
          <a:xfrm>
            <a:off x="3866607" y="365126"/>
            <a:ext cx="4088674" cy="976206"/>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Outline</a:t>
            </a:r>
            <a:endParaRPr/>
          </a:p>
        </p:txBody>
      </p:sp>
      <p:sp>
        <p:nvSpPr>
          <p:cNvPr id="202" name="Google Shape;202;p2"/>
          <p:cNvSpPr txBox="1">
            <a:spLocks noGrp="1"/>
          </p:cNvSpPr>
          <p:nvPr>
            <p:ph type="body" idx="1"/>
          </p:nvPr>
        </p:nvSpPr>
        <p:spPr>
          <a:xfrm>
            <a:off x="838200" y="1588225"/>
            <a:ext cx="10515600" cy="414637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solidFill>
                  <a:schemeClr val="dk1"/>
                </a:solidFill>
                <a:latin typeface="Times New Roman"/>
                <a:ea typeface="Times New Roman"/>
                <a:cs typeface="Times New Roman"/>
                <a:sym typeface="Times New Roman"/>
              </a:rPr>
              <a:t>Introduction to Project</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latin typeface="Times New Roman"/>
                <a:ea typeface="Times New Roman"/>
                <a:cs typeface="Times New Roman"/>
                <a:sym typeface="Times New Roman"/>
              </a:rPr>
              <a:t>Problem Formulation</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latin typeface="Times New Roman"/>
                <a:ea typeface="Times New Roman"/>
                <a:cs typeface="Times New Roman"/>
                <a:sym typeface="Times New Roman"/>
              </a:rPr>
              <a:t>Objectives of the work </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latin typeface="Times New Roman"/>
                <a:ea typeface="Times New Roman"/>
                <a:cs typeface="Times New Roman"/>
                <a:sym typeface="Times New Roman"/>
              </a:rPr>
              <a:t>Methodology used</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latin typeface="Times New Roman"/>
                <a:ea typeface="Times New Roman"/>
                <a:cs typeface="Times New Roman"/>
                <a:sym typeface="Times New Roman"/>
              </a:rPr>
              <a:t>Results and Outputs</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latin typeface="Times New Roman"/>
                <a:ea typeface="Times New Roman"/>
                <a:cs typeface="Times New Roman"/>
                <a:sym typeface="Times New Roman"/>
              </a:rPr>
              <a:t>Conclusion</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latin typeface="Times New Roman"/>
                <a:ea typeface="Times New Roman"/>
                <a:cs typeface="Times New Roman"/>
                <a:sym typeface="Times New Roman"/>
              </a:rPr>
              <a:t>Future Scope</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latin typeface="Times New Roman"/>
                <a:ea typeface="Times New Roman"/>
                <a:cs typeface="Times New Roman"/>
                <a:sym typeface="Times New Roman"/>
              </a:rPr>
              <a:t>References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03" name="Google Shape;203;p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204" name="Google Shape;204;p2" descr="1920px-Wankhede_Panoramic_ICC_WCF - Copy (2).jpg"/>
          <p:cNvPicPr preferRelativeResize="0"/>
          <p:nvPr/>
        </p:nvPicPr>
        <p:blipFill rotWithShape="1">
          <a:blip r:embed="rId3">
            <a:alphaModFix/>
          </a:blip>
          <a:srcRect/>
          <a:stretch/>
        </p:blipFill>
        <p:spPr>
          <a:xfrm>
            <a:off x="6244046" y="2053324"/>
            <a:ext cx="4693918" cy="3002002"/>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0" end="0"/>
                                            </p:txEl>
                                          </p:spTgt>
                                        </p:tgtEl>
                                        <p:attrNameLst>
                                          <p:attrName>style.visibility</p:attrName>
                                        </p:attrNameLst>
                                      </p:cBhvr>
                                      <p:to>
                                        <p:strVal val="visible"/>
                                      </p:to>
                                    </p:set>
                                    <p:animEffect transition="in" filter="fade">
                                      <p:cBhvr>
                                        <p:cTn id="12" dur="2000"/>
                                        <p:tgtEl>
                                          <p:spTgt spid="2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1" end="1"/>
                                            </p:txEl>
                                          </p:spTgt>
                                        </p:tgtEl>
                                        <p:attrNameLst>
                                          <p:attrName>style.visibility</p:attrName>
                                        </p:attrNameLst>
                                      </p:cBhvr>
                                      <p:to>
                                        <p:strVal val="visible"/>
                                      </p:to>
                                    </p:set>
                                    <p:animEffect transition="in" filter="fade">
                                      <p:cBhvr>
                                        <p:cTn id="17" dur="2000"/>
                                        <p:tgtEl>
                                          <p:spTgt spid="20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2" end="2"/>
                                            </p:txEl>
                                          </p:spTgt>
                                        </p:tgtEl>
                                        <p:attrNameLst>
                                          <p:attrName>style.visibility</p:attrName>
                                        </p:attrNameLst>
                                      </p:cBhvr>
                                      <p:to>
                                        <p:strVal val="visible"/>
                                      </p:to>
                                    </p:set>
                                    <p:animEffect transition="in" filter="fade">
                                      <p:cBhvr>
                                        <p:cTn id="22" dur="2000"/>
                                        <p:tgtEl>
                                          <p:spTgt spid="20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3" end="3"/>
                                            </p:txEl>
                                          </p:spTgt>
                                        </p:tgtEl>
                                        <p:attrNameLst>
                                          <p:attrName>style.visibility</p:attrName>
                                        </p:attrNameLst>
                                      </p:cBhvr>
                                      <p:to>
                                        <p:strVal val="visible"/>
                                      </p:to>
                                    </p:set>
                                    <p:animEffect transition="in" filter="fade">
                                      <p:cBhvr>
                                        <p:cTn id="27" dur="2000"/>
                                        <p:tgtEl>
                                          <p:spTgt spid="20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4" end="4"/>
                                            </p:txEl>
                                          </p:spTgt>
                                        </p:tgtEl>
                                        <p:attrNameLst>
                                          <p:attrName>style.visibility</p:attrName>
                                        </p:attrNameLst>
                                      </p:cBhvr>
                                      <p:to>
                                        <p:strVal val="visible"/>
                                      </p:to>
                                    </p:set>
                                    <p:animEffect transition="in" filter="fade">
                                      <p:cBhvr>
                                        <p:cTn id="32" dur="2000"/>
                                        <p:tgtEl>
                                          <p:spTgt spid="20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2">
                                            <p:txEl>
                                              <p:pRg st="5" end="5"/>
                                            </p:txEl>
                                          </p:spTgt>
                                        </p:tgtEl>
                                        <p:attrNameLst>
                                          <p:attrName>style.visibility</p:attrName>
                                        </p:attrNameLst>
                                      </p:cBhvr>
                                      <p:to>
                                        <p:strVal val="visible"/>
                                      </p:to>
                                    </p:set>
                                    <p:animEffect transition="in" filter="fade">
                                      <p:cBhvr>
                                        <p:cTn id="37" dur="2000"/>
                                        <p:tgtEl>
                                          <p:spTgt spid="20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2">
                                            <p:txEl>
                                              <p:pRg st="6" end="6"/>
                                            </p:txEl>
                                          </p:spTgt>
                                        </p:tgtEl>
                                        <p:attrNameLst>
                                          <p:attrName>style.visibility</p:attrName>
                                        </p:attrNameLst>
                                      </p:cBhvr>
                                      <p:to>
                                        <p:strVal val="visible"/>
                                      </p:to>
                                    </p:set>
                                    <p:animEffect transition="in" filter="fade">
                                      <p:cBhvr>
                                        <p:cTn id="42" dur="2000"/>
                                        <p:tgtEl>
                                          <p:spTgt spid="20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2">
                                            <p:txEl>
                                              <p:pRg st="7" end="7"/>
                                            </p:txEl>
                                          </p:spTgt>
                                        </p:tgtEl>
                                        <p:attrNameLst>
                                          <p:attrName>style.visibility</p:attrName>
                                        </p:attrNameLst>
                                      </p:cBhvr>
                                      <p:to>
                                        <p:strVal val="visible"/>
                                      </p:to>
                                    </p:set>
                                    <p:animEffect transition="in" filter="fade">
                                      <p:cBhvr>
                                        <p:cTn id="47" dur="2000"/>
                                        <p:tgtEl>
                                          <p:spTgt spid="20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2">
                                            <p:txEl>
                                              <p:pRg st="8" end="8"/>
                                            </p:txEl>
                                          </p:spTgt>
                                        </p:tgtEl>
                                        <p:attrNameLst>
                                          <p:attrName>style.visibility</p:attrName>
                                        </p:attrNameLst>
                                      </p:cBhvr>
                                      <p:to>
                                        <p:strVal val="visible"/>
                                      </p:to>
                                    </p:set>
                                    <p:animEffect transition="in" filter="fade">
                                      <p:cBhvr>
                                        <p:cTn id="52" dur="2000"/>
                                        <p:tgtEl>
                                          <p:spTgt spid="20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2">
                                            <p:txEl>
                                              <p:pRg st="9" end="9"/>
                                            </p:txEl>
                                          </p:spTgt>
                                        </p:tgtEl>
                                        <p:attrNameLst>
                                          <p:attrName>style.visibility</p:attrName>
                                        </p:attrNameLst>
                                      </p:cBhvr>
                                      <p:to>
                                        <p:strVal val="visible"/>
                                      </p:to>
                                    </p:set>
                                    <p:animEffect transition="in" filter="fade">
                                      <p:cBhvr>
                                        <p:cTn id="57" dur="2000"/>
                                        <p:tgtEl>
                                          <p:spTgt spid="2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2050869" y="300764"/>
            <a:ext cx="8059782" cy="94020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a:solidFill>
                  <a:srgbClr val="FF0000"/>
                </a:solidFill>
                <a:latin typeface="Calibri"/>
                <a:ea typeface="Calibri"/>
                <a:cs typeface="Calibri"/>
                <a:sym typeface="Calibri"/>
              </a:rPr>
              <a:t>Introduction to Project</a:t>
            </a:r>
            <a:endParaRPr/>
          </a:p>
        </p:txBody>
      </p:sp>
      <p:sp>
        <p:nvSpPr>
          <p:cNvPr id="210" name="Google Shape;210;p3"/>
          <p:cNvSpPr txBox="1">
            <a:spLocks noGrp="1"/>
          </p:cNvSpPr>
          <p:nvPr>
            <p:ph type="body" idx="1"/>
          </p:nvPr>
        </p:nvSpPr>
        <p:spPr>
          <a:xfrm>
            <a:off x="609600" y="1481329"/>
            <a:ext cx="10972800" cy="4396957"/>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228600" lvl="0" indent="-95250" algn="l" rtl="0">
              <a:lnSpc>
                <a:spcPct val="90000"/>
              </a:lnSpc>
              <a:spcBef>
                <a:spcPts val="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This research work was carried out because we believe that there are significant improvements that could be made to the current stadium seat booking system which would benefit the national stadium management team, </a:t>
            </a:r>
            <a:r>
              <a:rPr lang="en-US" sz="2100" b="1" u="sng">
                <a:solidFill>
                  <a:schemeClr val="dk1"/>
                </a:solidFill>
                <a:latin typeface="Times New Roman"/>
                <a:ea typeface="Times New Roman"/>
                <a:cs typeface="Times New Roman"/>
                <a:sym typeface="Times New Roman"/>
              </a:rPr>
              <a:t>saving them time and money</a:t>
            </a:r>
            <a:r>
              <a:rPr lang="en-US" sz="2100">
                <a:solidFill>
                  <a:schemeClr val="dk1"/>
                </a:solidFill>
                <a:latin typeface="Times New Roman"/>
                <a:ea typeface="Times New Roman"/>
                <a:cs typeface="Times New Roman"/>
                <a:sym typeface="Times New Roman"/>
              </a:rPr>
              <a:t>, as well as the customers, the fans, who would find it easier to purchase and use their tickets, leading to an altogether more enjoyable match day experience, and, hopefully, more frequent visits to the stadium. </a:t>
            </a:r>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The National Stadium Management team is responsible for the day-to-day management and running of the stadium. </a:t>
            </a:r>
            <a:endParaRPr/>
          </a:p>
          <a:p>
            <a:pPr marL="228600" lvl="0" indent="-22860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Buying tickets in person is by far the easiest way to purchase tickets, however many fans live outside of the area, or cannot get down to the stadium to purchase tickets in advance due to work.</a:t>
            </a:r>
            <a:endParaRPr/>
          </a:p>
        </p:txBody>
      </p:sp>
      <p:sp>
        <p:nvSpPr>
          <p:cNvPr id="211" name="Google Shape;211;p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
          <p:cNvSpPr txBox="1">
            <a:spLocks noGrp="1"/>
          </p:cNvSpPr>
          <p:nvPr>
            <p:ph type="title"/>
          </p:nvPr>
        </p:nvSpPr>
        <p:spPr>
          <a:xfrm>
            <a:off x="1632857" y="274639"/>
            <a:ext cx="8725990" cy="94020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a:solidFill>
                  <a:srgbClr val="FF0000"/>
                </a:solidFill>
                <a:latin typeface="Calibri"/>
                <a:ea typeface="Calibri"/>
                <a:cs typeface="Calibri"/>
                <a:sym typeface="Calibri"/>
              </a:rPr>
              <a:t>Introduction to Project ( cont… )</a:t>
            </a:r>
            <a:endParaRPr/>
          </a:p>
        </p:txBody>
      </p:sp>
      <p:sp>
        <p:nvSpPr>
          <p:cNvPr id="217" name="Google Shape;217;p4"/>
          <p:cNvSpPr txBox="1">
            <a:spLocks noGrp="1"/>
          </p:cNvSpPr>
          <p:nvPr>
            <p:ph type="body" idx="1"/>
          </p:nvPr>
        </p:nvSpPr>
        <p:spPr>
          <a:xfrm>
            <a:off x="609600" y="1619794"/>
            <a:ext cx="10972800" cy="438749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To easy stadium seat booking task, there is need for a software system which must be created using well established principles of software engineering and latest technologies that guarantee a high degree of reliability and enhance ways of buying elsewhere, hopefully a larger number of people would buy in advance, easing the congestion.</a:t>
            </a:r>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 The main aims of the project are to create a </a:t>
            </a:r>
            <a:r>
              <a:rPr lang="en-US" sz="2100" b="1" u="sng">
                <a:solidFill>
                  <a:schemeClr val="dk1"/>
                </a:solidFill>
                <a:latin typeface="Times New Roman"/>
                <a:ea typeface="Times New Roman"/>
                <a:cs typeface="Times New Roman"/>
                <a:sym typeface="Times New Roman"/>
              </a:rPr>
              <a:t>reliable and easy </a:t>
            </a:r>
            <a:r>
              <a:rPr lang="en-US" sz="2100">
                <a:solidFill>
                  <a:schemeClr val="dk1"/>
                </a:solidFill>
                <a:latin typeface="Times New Roman"/>
                <a:ea typeface="Times New Roman"/>
                <a:cs typeface="Times New Roman"/>
                <a:sym typeface="Times New Roman"/>
              </a:rPr>
              <a:t>to use system which will simplify the stadium seat booking processes. A more efficient and modern entry system to the ground, which will reduce costs on a match-by- match basis. And to provide a fairer system for distributing away tickets.</a:t>
            </a:r>
            <a:endParaRPr/>
          </a:p>
        </p:txBody>
      </p:sp>
      <p:sp>
        <p:nvSpPr>
          <p:cNvPr id="218" name="Google Shape;218;p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
          <p:cNvSpPr txBox="1">
            <a:spLocks noGrp="1"/>
          </p:cNvSpPr>
          <p:nvPr>
            <p:ph type="title"/>
          </p:nvPr>
        </p:nvSpPr>
        <p:spPr>
          <a:xfrm>
            <a:off x="2858460" y="382215"/>
            <a:ext cx="6400801" cy="92714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C0C0C"/>
              </a:buClr>
              <a:buSzPts val="4400"/>
              <a:buFont typeface="Calibri"/>
              <a:buNone/>
            </a:pPr>
            <a:r>
              <a:rPr lang="en-US">
                <a:solidFill>
                  <a:srgbClr val="0C0C0C"/>
                </a:solidFill>
                <a:latin typeface="Calibri"/>
                <a:ea typeface="Calibri"/>
                <a:cs typeface="Calibri"/>
                <a:sym typeface="Calibri"/>
              </a:rPr>
              <a:t>Problem Formulation</a:t>
            </a:r>
            <a:endParaRPr/>
          </a:p>
        </p:txBody>
      </p:sp>
      <p:sp>
        <p:nvSpPr>
          <p:cNvPr id="224" name="Google Shape;224;p5"/>
          <p:cNvSpPr txBox="1">
            <a:spLocks noGrp="1"/>
          </p:cNvSpPr>
          <p:nvPr>
            <p:ph type="body" idx="1"/>
          </p:nvPr>
        </p:nvSpPr>
        <p:spPr>
          <a:xfrm>
            <a:off x="609600" y="1698172"/>
            <a:ext cx="10972800" cy="4049486"/>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As discussed earlier ,With the advancement in technological sector more and more work is done through smart machines.</a:t>
            </a:r>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 The problem we encountered to come with this project was not in a single note and I would like present these problems.</a:t>
            </a:r>
            <a:endParaRPr/>
          </a:p>
          <a:p>
            <a:pPr marL="228600" lvl="0" indent="-95250" algn="l" rtl="0">
              <a:lnSpc>
                <a:spcPct val="90000"/>
              </a:lnSpc>
              <a:spcBef>
                <a:spcPts val="1000"/>
              </a:spcBef>
              <a:spcAft>
                <a:spcPts val="0"/>
              </a:spcAft>
              <a:buClr>
                <a:schemeClr val="dk1"/>
              </a:buClr>
              <a:buSzPts val="2100"/>
              <a:buNone/>
            </a:pPr>
            <a:endParaRPr sz="2100"/>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The people wo are living far ashore from stadium dont have that much of time to buy tickets from there.</a:t>
            </a:r>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People may not find themself so trained for using sophisticated system for booking tickets.</a:t>
            </a:r>
            <a:endParaRPr/>
          </a:p>
          <a:p>
            <a:pPr marL="109854" lvl="0" indent="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a:p>
            <a:pPr marL="228600" lvl="0" indent="-95250" algn="l" rtl="0">
              <a:lnSpc>
                <a:spcPct val="90000"/>
              </a:lnSpc>
              <a:spcBef>
                <a:spcPts val="1000"/>
              </a:spcBef>
              <a:spcAft>
                <a:spcPts val="0"/>
              </a:spcAft>
              <a:buClr>
                <a:schemeClr val="dk1"/>
              </a:buClr>
              <a:buSzPts val="2100"/>
              <a:buNone/>
            </a:pPr>
            <a:endParaRPr sz="2100">
              <a:latin typeface="Times New Roman"/>
              <a:ea typeface="Times New Roman"/>
              <a:cs typeface="Times New Roman"/>
              <a:sym typeface="Times New Roman"/>
            </a:endParaRPr>
          </a:p>
        </p:txBody>
      </p:sp>
      <p:sp>
        <p:nvSpPr>
          <p:cNvPr id="225" name="Google Shape;225;p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xEl>
                                              <p:pRg st="0" end="0"/>
                                            </p:txEl>
                                          </p:spTgt>
                                        </p:tgtEl>
                                        <p:attrNameLst>
                                          <p:attrName>style.visibility</p:attrName>
                                        </p:attrNameLst>
                                      </p:cBhvr>
                                      <p:to>
                                        <p:strVal val="visible"/>
                                      </p:to>
                                    </p:set>
                                    <p:animEffect transition="in" filter="fade">
                                      <p:cBhvr>
                                        <p:cTn id="12" dur="500"/>
                                        <p:tgtEl>
                                          <p:spTgt spid="2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xEl>
                                              <p:pRg st="1" end="1"/>
                                            </p:txEl>
                                          </p:spTgt>
                                        </p:tgtEl>
                                        <p:attrNameLst>
                                          <p:attrName>style.visibility</p:attrName>
                                        </p:attrNameLst>
                                      </p:cBhvr>
                                      <p:to>
                                        <p:strVal val="visible"/>
                                      </p:to>
                                    </p:set>
                                    <p:animEffect transition="in" filter="fade">
                                      <p:cBhvr>
                                        <p:cTn id="17" dur="500"/>
                                        <p:tgtEl>
                                          <p:spTgt spid="2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4">
                                            <p:txEl>
                                              <p:pRg st="2" end="2"/>
                                            </p:txEl>
                                          </p:spTgt>
                                        </p:tgtEl>
                                        <p:attrNameLst>
                                          <p:attrName>style.visibility</p:attrName>
                                        </p:attrNameLst>
                                      </p:cBhvr>
                                      <p:to>
                                        <p:strVal val="visible"/>
                                      </p:to>
                                    </p:set>
                                    <p:animEffect transition="in" filter="fade">
                                      <p:cBhvr>
                                        <p:cTn id="22" dur="500"/>
                                        <p:tgtEl>
                                          <p:spTgt spid="2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4">
                                            <p:txEl>
                                              <p:pRg st="3" end="3"/>
                                            </p:txEl>
                                          </p:spTgt>
                                        </p:tgtEl>
                                        <p:attrNameLst>
                                          <p:attrName>style.visibility</p:attrName>
                                        </p:attrNameLst>
                                      </p:cBhvr>
                                      <p:to>
                                        <p:strVal val="visible"/>
                                      </p:to>
                                    </p:set>
                                    <p:animEffect transition="in" filter="fade">
                                      <p:cBhvr>
                                        <p:cTn id="27" dur="500"/>
                                        <p:tgtEl>
                                          <p:spTgt spid="22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4">
                                            <p:txEl>
                                              <p:pRg st="4" end="4"/>
                                            </p:txEl>
                                          </p:spTgt>
                                        </p:tgtEl>
                                        <p:attrNameLst>
                                          <p:attrName>style.visibility</p:attrName>
                                        </p:attrNameLst>
                                      </p:cBhvr>
                                      <p:to>
                                        <p:strVal val="visible"/>
                                      </p:to>
                                    </p:set>
                                    <p:animEffect transition="in" filter="fade">
                                      <p:cBhvr>
                                        <p:cTn id="32" dur="500"/>
                                        <p:tgtEl>
                                          <p:spTgt spid="22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4">
                                            <p:txEl>
                                              <p:pRg st="5" end="5"/>
                                            </p:txEl>
                                          </p:spTgt>
                                        </p:tgtEl>
                                        <p:attrNameLst>
                                          <p:attrName>style.visibility</p:attrName>
                                        </p:attrNameLst>
                                      </p:cBhvr>
                                      <p:to>
                                        <p:strVal val="visible"/>
                                      </p:to>
                                    </p:set>
                                    <p:animEffect transition="in" filter="fade">
                                      <p:cBhvr>
                                        <p:cTn id="37" dur="500"/>
                                        <p:tgtEl>
                                          <p:spTgt spid="22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4">
                                            <p:txEl>
                                              <p:pRg st="6" end="6"/>
                                            </p:txEl>
                                          </p:spTgt>
                                        </p:tgtEl>
                                        <p:attrNameLst>
                                          <p:attrName>style.visibility</p:attrName>
                                        </p:attrNameLst>
                                      </p:cBhvr>
                                      <p:to>
                                        <p:strVal val="visible"/>
                                      </p:to>
                                    </p:set>
                                    <p:animEffect transition="in" filter="fade">
                                      <p:cBhvr>
                                        <p:cTn id="42" dur="500"/>
                                        <p:tgtEl>
                                          <p:spTgt spid="22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4">
                                            <p:txEl>
                                              <p:pRg st="7" end="7"/>
                                            </p:txEl>
                                          </p:spTgt>
                                        </p:tgtEl>
                                        <p:attrNameLst>
                                          <p:attrName>style.visibility</p:attrName>
                                        </p:attrNameLst>
                                      </p:cBhvr>
                                      <p:to>
                                        <p:strVal val="visible"/>
                                      </p:to>
                                    </p:set>
                                    <p:animEffect transition="in" filter="fade">
                                      <p:cBhvr>
                                        <p:cTn id="47" dur="500"/>
                                        <p:tgtEl>
                                          <p:spTgt spid="22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4">
                                            <p:txEl>
                                              <p:pRg st="8" end="8"/>
                                            </p:txEl>
                                          </p:spTgt>
                                        </p:tgtEl>
                                        <p:attrNameLst>
                                          <p:attrName>style.visibility</p:attrName>
                                        </p:attrNameLst>
                                      </p:cBhvr>
                                      <p:to>
                                        <p:strVal val="visible"/>
                                      </p:to>
                                    </p:set>
                                    <p:animEffect transition="in" filter="fade">
                                      <p:cBhvr>
                                        <p:cTn id="52" dur="500"/>
                                        <p:tgtEl>
                                          <p:spTgt spid="22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4">
                                            <p:txEl>
                                              <p:pRg st="9" end="9"/>
                                            </p:txEl>
                                          </p:spTgt>
                                        </p:tgtEl>
                                        <p:attrNameLst>
                                          <p:attrName>style.visibility</p:attrName>
                                        </p:attrNameLst>
                                      </p:cBhvr>
                                      <p:to>
                                        <p:strVal val="visible"/>
                                      </p:to>
                                    </p:set>
                                    <p:animEffect transition="in" filter="fade">
                                      <p:cBhvr>
                                        <p:cTn id="57" dur="500"/>
                                        <p:tgtEl>
                                          <p:spTgt spid="2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a:spLocks noGrp="1"/>
          </p:cNvSpPr>
          <p:nvPr>
            <p:ph type="title"/>
          </p:nvPr>
        </p:nvSpPr>
        <p:spPr>
          <a:xfrm>
            <a:off x="3553097" y="299815"/>
            <a:ext cx="423236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Objectives</a:t>
            </a:r>
            <a:endParaRPr/>
          </a:p>
        </p:txBody>
      </p:sp>
      <p:sp>
        <p:nvSpPr>
          <p:cNvPr id="231" name="Google Shape;23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7500"/>
          </a:bodyPr>
          <a:lstStyle/>
          <a:p>
            <a:pPr marL="228600" lvl="0" indent="-228600" algn="l" rtl="0">
              <a:lnSpc>
                <a:spcPct val="90000"/>
              </a:lnSpc>
              <a:spcBef>
                <a:spcPts val="0"/>
              </a:spcBef>
              <a:spcAft>
                <a:spcPts val="0"/>
              </a:spcAft>
              <a:buClr>
                <a:schemeClr val="dk1"/>
              </a:buClr>
              <a:buSzPct val="100000"/>
              <a:buChar char="•"/>
            </a:pPr>
            <a:r>
              <a:rPr lang="en-US"/>
              <a:t>To work towards the elimination of ineffective modes of operation. It centers on the users having a good atmosphere to use the system.</a:t>
            </a:r>
            <a:endParaRPr/>
          </a:p>
          <a:p>
            <a:pPr marL="228600" lvl="0" indent="-228600" algn="l" rtl="0">
              <a:lnSpc>
                <a:spcPct val="90000"/>
              </a:lnSpc>
              <a:spcBef>
                <a:spcPts val="1000"/>
              </a:spcBef>
              <a:spcAft>
                <a:spcPts val="0"/>
              </a:spcAft>
              <a:buClr>
                <a:schemeClr val="dk1"/>
              </a:buClr>
              <a:buSzPct val="100000"/>
              <a:buChar char="•"/>
            </a:pPr>
            <a:r>
              <a:rPr lang="en-US"/>
              <a:t>To work towards combating all the problems discovered on the existing system.</a:t>
            </a:r>
            <a:endParaRPr/>
          </a:p>
          <a:p>
            <a:pPr marL="228600" lvl="0" indent="-228600" algn="l" rtl="0">
              <a:lnSpc>
                <a:spcPct val="90000"/>
              </a:lnSpc>
              <a:spcBef>
                <a:spcPts val="1000"/>
              </a:spcBef>
              <a:spcAft>
                <a:spcPts val="0"/>
              </a:spcAft>
              <a:buClr>
                <a:schemeClr val="dk1"/>
              </a:buClr>
              <a:buSzPct val="100000"/>
              <a:buChar char="•"/>
            </a:pPr>
            <a:r>
              <a:rPr lang="en-US"/>
              <a:t>Electronic security is maintained as the fans, customers and management are able to login and access the system depending on their privileges.</a:t>
            </a:r>
            <a:endParaRPr/>
          </a:p>
          <a:p>
            <a:pPr marL="228600" lvl="0" indent="-228600" algn="l" rtl="0">
              <a:lnSpc>
                <a:spcPct val="90000"/>
              </a:lnSpc>
              <a:spcBef>
                <a:spcPts val="1000"/>
              </a:spcBef>
              <a:spcAft>
                <a:spcPts val="0"/>
              </a:spcAft>
              <a:buClr>
                <a:schemeClr val="dk1"/>
              </a:buClr>
              <a:buSzPct val="100000"/>
              <a:buChar char="•"/>
            </a:pPr>
            <a:r>
              <a:rPr lang="en-US"/>
              <a:t>Safeguarding of information by not allowing user to register multiple times with same credentials.</a:t>
            </a:r>
            <a:endParaRPr/>
          </a:p>
          <a:p>
            <a:pPr marL="228600" lvl="0" indent="-55245" algn="l" rtl="0">
              <a:lnSpc>
                <a:spcPct val="90000"/>
              </a:lnSpc>
              <a:spcBef>
                <a:spcPts val="1000"/>
              </a:spcBef>
              <a:spcAft>
                <a:spcPts val="0"/>
              </a:spcAft>
              <a:buClr>
                <a:schemeClr val="dk1"/>
              </a:buClr>
              <a:buSzPct val="100000"/>
              <a:buNone/>
            </a:pPr>
            <a:endParaRPr/>
          </a:p>
        </p:txBody>
      </p:sp>
      <p:sp>
        <p:nvSpPr>
          <p:cNvPr id="232" name="Google Shape;232;p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20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
                                            <p:txEl>
                                              <p:pRg st="0" end="0"/>
                                            </p:txEl>
                                          </p:spTgt>
                                        </p:tgtEl>
                                        <p:attrNameLst>
                                          <p:attrName>style.visibility</p:attrName>
                                        </p:attrNameLst>
                                      </p:cBhvr>
                                      <p:to>
                                        <p:strVal val="visible"/>
                                      </p:to>
                                    </p:set>
                                    <p:animEffect transition="in" filter="fade">
                                      <p:cBhvr>
                                        <p:cTn id="12" dur="1"/>
                                        <p:tgtEl>
                                          <p:spTgt spid="2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1">
                                            <p:txEl>
                                              <p:pRg st="1" end="1"/>
                                            </p:txEl>
                                          </p:spTgt>
                                        </p:tgtEl>
                                        <p:attrNameLst>
                                          <p:attrName>style.visibility</p:attrName>
                                        </p:attrNameLst>
                                      </p:cBhvr>
                                      <p:to>
                                        <p:strVal val="visible"/>
                                      </p:to>
                                    </p:set>
                                    <p:animEffect transition="in" filter="fade">
                                      <p:cBhvr>
                                        <p:cTn id="17" dur="1"/>
                                        <p:tgtEl>
                                          <p:spTgt spid="2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1">
                                            <p:txEl>
                                              <p:pRg st="2" end="2"/>
                                            </p:txEl>
                                          </p:spTgt>
                                        </p:tgtEl>
                                        <p:attrNameLst>
                                          <p:attrName>style.visibility</p:attrName>
                                        </p:attrNameLst>
                                      </p:cBhvr>
                                      <p:to>
                                        <p:strVal val="visible"/>
                                      </p:to>
                                    </p:set>
                                    <p:animEffect transition="in" filter="fade">
                                      <p:cBhvr>
                                        <p:cTn id="22" dur="1"/>
                                        <p:tgtEl>
                                          <p:spTgt spid="2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1">
                                            <p:txEl>
                                              <p:pRg st="3" end="3"/>
                                            </p:txEl>
                                          </p:spTgt>
                                        </p:tgtEl>
                                        <p:attrNameLst>
                                          <p:attrName>style.visibility</p:attrName>
                                        </p:attrNameLst>
                                      </p:cBhvr>
                                      <p:to>
                                        <p:strVal val="visible"/>
                                      </p:to>
                                    </p:set>
                                    <p:animEffect transition="in" filter="fade">
                                      <p:cBhvr>
                                        <p:cTn id="27" dur="1"/>
                                        <p:tgtEl>
                                          <p:spTgt spid="2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xEl>
                                              <p:pRg st="4" end="4"/>
                                            </p:txEl>
                                          </p:spTgt>
                                        </p:tgtEl>
                                        <p:attrNameLst>
                                          <p:attrName>style.visibility</p:attrName>
                                        </p:attrNameLst>
                                      </p:cBhvr>
                                      <p:to>
                                        <p:strVal val="visible"/>
                                      </p:to>
                                    </p:set>
                                    <p:animEffect transition="in" filter="fade">
                                      <p:cBhvr>
                                        <p:cTn id="32" dur="1"/>
                                        <p:tgtEl>
                                          <p:spTgt spid="2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3657600" y="365129"/>
            <a:ext cx="509451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Methodology used</a:t>
            </a:r>
            <a:endParaRPr/>
          </a:p>
        </p:txBody>
      </p:sp>
      <p:sp>
        <p:nvSpPr>
          <p:cNvPr id="238" name="Google Shape;23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Java will be used as a base programming language.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 Different libraries will have to be installed on the Java Ide terminal to access the necessary resources. </a:t>
            </a:r>
            <a:endParaRPr/>
          </a:p>
          <a:p>
            <a:pPr marL="228600" lvl="0" indent="-228600" algn="l" rtl="0">
              <a:lnSpc>
                <a:spcPct val="90000"/>
              </a:lnSpc>
              <a:spcBef>
                <a:spcPts val="1000"/>
              </a:spcBef>
              <a:spcAft>
                <a:spcPts val="0"/>
              </a:spcAft>
              <a:buClr>
                <a:schemeClr val="dk1"/>
              </a:buClr>
              <a:buSzPts val="2300"/>
              <a:buNone/>
            </a:pPr>
            <a:r>
              <a:rPr lang="en-US" sz="2300"/>
              <a:t>   </a:t>
            </a:r>
            <a:endParaRPr/>
          </a:p>
          <a:p>
            <a:pPr marL="228600" lvl="0" indent="-228600" algn="l" rtl="0">
              <a:lnSpc>
                <a:spcPct val="90000"/>
              </a:lnSpc>
              <a:spcBef>
                <a:spcPts val="1000"/>
              </a:spcBef>
              <a:spcAft>
                <a:spcPts val="0"/>
              </a:spcAft>
              <a:buClr>
                <a:schemeClr val="dk1"/>
              </a:buClr>
              <a:buSzPts val="2800"/>
              <a:buChar char="•"/>
            </a:pPr>
            <a:r>
              <a:rPr lang="en-US"/>
              <a:t>The proposed system will be designed using Eclipse compiler for the interface design.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Xampp  MySQL Server for database design and to create a server.</a:t>
            </a:r>
            <a:endParaRPr/>
          </a:p>
        </p:txBody>
      </p:sp>
      <p:sp>
        <p:nvSpPr>
          <p:cNvPr id="239" name="Google Shape;239;p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0" end="0"/>
                                            </p:txEl>
                                          </p:spTgt>
                                        </p:tgtEl>
                                        <p:attrNameLst>
                                          <p:attrName>style.visibility</p:attrName>
                                        </p:attrNameLst>
                                      </p:cBhvr>
                                      <p:to>
                                        <p:strVal val="visible"/>
                                      </p:to>
                                    </p:set>
                                    <p:animEffect transition="in" filter="fade">
                                      <p:cBhvr>
                                        <p:cTn id="12" dur="500"/>
                                        <p:tgtEl>
                                          <p:spTgt spid="2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1" end="1"/>
                                            </p:txEl>
                                          </p:spTgt>
                                        </p:tgtEl>
                                        <p:attrNameLst>
                                          <p:attrName>style.visibility</p:attrName>
                                        </p:attrNameLst>
                                      </p:cBhvr>
                                      <p:to>
                                        <p:strVal val="visible"/>
                                      </p:to>
                                    </p:set>
                                    <p:animEffect transition="in" filter="fade">
                                      <p:cBhvr>
                                        <p:cTn id="17" dur="500"/>
                                        <p:tgtEl>
                                          <p:spTgt spid="2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2" end="2"/>
                                            </p:txEl>
                                          </p:spTgt>
                                        </p:tgtEl>
                                        <p:attrNameLst>
                                          <p:attrName>style.visibility</p:attrName>
                                        </p:attrNameLst>
                                      </p:cBhvr>
                                      <p:to>
                                        <p:strVal val="visible"/>
                                      </p:to>
                                    </p:set>
                                    <p:animEffect transition="in" filter="fade">
                                      <p:cBhvr>
                                        <p:cTn id="22" dur="500"/>
                                        <p:tgtEl>
                                          <p:spTgt spid="2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xEl>
                                              <p:pRg st="3" end="3"/>
                                            </p:txEl>
                                          </p:spTgt>
                                        </p:tgtEl>
                                        <p:attrNameLst>
                                          <p:attrName>style.visibility</p:attrName>
                                        </p:attrNameLst>
                                      </p:cBhvr>
                                      <p:to>
                                        <p:strVal val="visible"/>
                                      </p:to>
                                    </p:set>
                                    <p:animEffect transition="in" filter="fade">
                                      <p:cBhvr>
                                        <p:cTn id="27" dur="500"/>
                                        <p:tgtEl>
                                          <p:spTgt spid="2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8">
                                            <p:txEl>
                                              <p:pRg st="4" end="4"/>
                                            </p:txEl>
                                          </p:spTgt>
                                        </p:tgtEl>
                                        <p:attrNameLst>
                                          <p:attrName>style.visibility</p:attrName>
                                        </p:attrNameLst>
                                      </p:cBhvr>
                                      <p:to>
                                        <p:strVal val="visible"/>
                                      </p:to>
                                    </p:set>
                                    <p:animEffect transition="in" filter="fade">
                                      <p:cBhvr>
                                        <p:cTn id="32" dur="500"/>
                                        <p:tgtEl>
                                          <p:spTgt spid="23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8">
                                            <p:txEl>
                                              <p:pRg st="5" end="5"/>
                                            </p:txEl>
                                          </p:spTgt>
                                        </p:tgtEl>
                                        <p:attrNameLst>
                                          <p:attrName>style.visibility</p:attrName>
                                        </p:attrNameLst>
                                      </p:cBhvr>
                                      <p:to>
                                        <p:strVal val="visible"/>
                                      </p:to>
                                    </p:set>
                                    <p:animEffect transition="in" filter="fade">
                                      <p:cBhvr>
                                        <p:cTn id="37" dur="500"/>
                                        <p:tgtEl>
                                          <p:spTgt spid="23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8">
                                            <p:txEl>
                                              <p:pRg st="6" end="6"/>
                                            </p:txEl>
                                          </p:spTgt>
                                        </p:tgtEl>
                                        <p:attrNameLst>
                                          <p:attrName>style.visibility</p:attrName>
                                        </p:attrNameLst>
                                      </p:cBhvr>
                                      <p:to>
                                        <p:strVal val="visible"/>
                                      </p:to>
                                    </p:set>
                                    <p:animEffect transition="in" filter="fade">
                                      <p:cBhvr>
                                        <p:cTn id="42" dur="500"/>
                                        <p:tgtEl>
                                          <p:spTgt spid="2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8"/>
          <p:cNvSpPr txBox="1">
            <a:spLocks noGrp="1"/>
          </p:cNvSpPr>
          <p:nvPr>
            <p:ph type="title"/>
          </p:nvPr>
        </p:nvSpPr>
        <p:spPr>
          <a:xfrm>
            <a:off x="1201782" y="365129"/>
            <a:ext cx="1015201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4400"/>
              <a:buFont typeface="Calibri"/>
              <a:buNone/>
            </a:pPr>
            <a:r>
              <a:rPr lang="en-US" b="1">
                <a:solidFill>
                  <a:srgbClr val="0C0C0C"/>
                </a:solidFill>
              </a:rPr>
              <a:t>Flowchart</a:t>
            </a:r>
            <a:endParaRPr/>
          </a:p>
        </p:txBody>
      </p:sp>
      <p:pic>
        <p:nvPicPr>
          <p:cNvPr id="245" name="Google Shape;245;p8" descr="Flow-chart-of-venue-booking"/>
          <p:cNvPicPr preferRelativeResize="0">
            <a:picLocks noGrp="1"/>
          </p:cNvPicPr>
          <p:nvPr>
            <p:ph type="body" idx="1"/>
          </p:nvPr>
        </p:nvPicPr>
        <p:blipFill rotWithShape="1">
          <a:blip r:embed="rId3">
            <a:alphaModFix/>
          </a:blip>
          <a:srcRect/>
          <a:stretch/>
        </p:blipFill>
        <p:spPr>
          <a:xfrm>
            <a:off x="4020185" y="940435"/>
            <a:ext cx="3707765" cy="4646930"/>
          </a:xfrm>
          <a:prstGeom prst="rect">
            <a:avLst/>
          </a:prstGeom>
          <a:noFill/>
          <a:ln>
            <a:noFill/>
          </a:ln>
        </p:spPr>
      </p:pic>
      <p:sp>
        <p:nvSpPr>
          <p:cNvPr id="246" name="Google Shape;246;p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1000"/>
                                        <p:tgtEl>
                                          <p:spTgt spid="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2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Results and Outputs</a:t>
            </a:r>
            <a:endParaRPr/>
          </a:p>
        </p:txBody>
      </p:sp>
      <p:sp>
        <p:nvSpPr>
          <p:cNvPr id="252" name="Google Shape;252;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Home page</a:t>
            </a:r>
            <a:endParaRPr/>
          </a:p>
        </p:txBody>
      </p:sp>
      <p:pic>
        <p:nvPicPr>
          <p:cNvPr id="253" name="Google Shape;253;p9" descr="welcome page 1"/>
          <p:cNvPicPr preferRelativeResize="0">
            <a:picLocks noGrp="1"/>
          </p:cNvPicPr>
          <p:nvPr>
            <p:ph type="body" idx="2"/>
          </p:nvPr>
        </p:nvPicPr>
        <p:blipFill rotWithShape="1">
          <a:blip r:embed="rId3">
            <a:alphaModFix/>
          </a:blip>
          <a:srcRect/>
          <a:stretch/>
        </p:blipFill>
        <p:spPr>
          <a:xfrm>
            <a:off x="3949700" y="1481455"/>
            <a:ext cx="5384800" cy="3820795"/>
          </a:xfrm>
          <a:prstGeom prst="rect">
            <a:avLst/>
          </a:prstGeom>
          <a:noFill/>
          <a:ln>
            <a:noFill/>
          </a:ln>
        </p:spPr>
      </p:pic>
      <p:sp>
        <p:nvSpPr>
          <p:cNvPr id="254" name="Google Shape;254;p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fade">
                                      <p:cBhvr>
                                        <p:cTn id="7" dur="1000"/>
                                        <p:tgtEl>
                                          <p:spTgt spid="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 calcmode="lin" valueType="num">
                                      <p:cBhvr additive="base">
                                        <p:cTn id="12" dur="500"/>
                                        <p:tgtEl>
                                          <p:spTgt spid="253"/>
                                        </p:tgtEl>
                                        <p:attrNameLst>
                                          <p:attrName>ppt_w</p:attrName>
                                        </p:attrNameLst>
                                      </p:cBhvr>
                                      <p:tavLst>
                                        <p:tav tm="0">
                                          <p:val>
                                            <p:strVal val="0"/>
                                          </p:val>
                                        </p:tav>
                                        <p:tav tm="100000">
                                          <p:val>
                                            <p:strVal val="#ppt_w"/>
                                          </p:val>
                                        </p:tav>
                                      </p:tavLst>
                                    </p:anim>
                                    <p:anim calcmode="lin" valueType="num">
                                      <p:cBhvr additive="base">
                                        <p:cTn id="13" dur="500"/>
                                        <p:tgtEl>
                                          <p:spTgt spid="25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970</Words>
  <Application>Microsoft Office PowerPoint</Application>
  <PresentationFormat>Widescreen</PresentationFormat>
  <Paragraphs>103</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Raleway Thin</vt:lpstr>
      <vt:lpstr>Times New Roman</vt:lpstr>
      <vt:lpstr>Arial</vt:lpstr>
      <vt:lpstr>Calibri</vt:lpstr>
      <vt:lpstr>Arial Black</vt:lpstr>
      <vt:lpstr>2_Office Theme</vt:lpstr>
      <vt:lpstr>Contents Slide Master</vt:lpstr>
      <vt:lpstr>PowerPoint Presentation</vt:lpstr>
      <vt:lpstr>Outline</vt:lpstr>
      <vt:lpstr>Introduction to Project</vt:lpstr>
      <vt:lpstr>Introduction to Project ( cont… )</vt:lpstr>
      <vt:lpstr>Problem Formulation</vt:lpstr>
      <vt:lpstr>Objectives</vt:lpstr>
      <vt:lpstr>Methodology used</vt:lpstr>
      <vt:lpstr>Flowchart</vt:lpstr>
      <vt:lpstr>Results and Outputs</vt:lpstr>
      <vt:lpstr>User Login</vt:lpstr>
      <vt:lpstr>Admin Login</vt:lpstr>
      <vt:lpstr>Register Page</vt:lpstr>
      <vt:lpstr>Add Match</vt:lpstr>
      <vt:lpstr>Edit Match</vt:lpstr>
      <vt:lpstr>Seat Selection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SWARUP DEB</cp:lastModifiedBy>
  <cp:revision>1</cp:revision>
  <dcterms:created xsi:type="dcterms:W3CDTF">2019-01-09T10:33:00Z</dcterms:created>
  <dcterms:modified xsi:type="dcterms:W3CDTF">2021-09-11T11:00:33Z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