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D75588-17F2-47C3-87C1-0C557B23C2F5}">
          <p14:sldIdLst>
            <p14:sldId id="256"/>
            <p14:sldId id="257"/>
            <p14:sldId id="264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D470-809C-4DC0-81D6-7A6A97DCCF2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73727-28D4-4814-B2BB-E57A186E4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73727-28D4-4814-B2BB-E57A186E4CA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73727-28D4-4814-B2BB-E57A186E4C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388E-96BD-261A-CDFA-AFBA051F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442-D888-BC6F-7010-BDEBBD99D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2BAC-7C9E-1DD4-2A84-49C848F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6A2A-FC72-B881-D5EA-642ECD6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185F-30F9-1F6E-109F-8D23508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A7D2-A4EA-3A33-22B8-453E6934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1092-0BA3-0083-9C77-A6053C70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E3E9-E81D-97EC-2C0C-B5A807D1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C14-0581-0AF9-0314-2AA79BF0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987B-07EE-1D31-BF94-32C0B1C3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C5005-972C-55FE-3C17-B23CFB230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F0CE-76BF-D996-4B5A-217EB83A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6843-8E57-981E-E263-A3E348E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6F14-4665-987D-B291-70936123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ADCD-23FC-2F7F-95CE-23D7D951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B928-B233-5061-BBC3-8AA95E3A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583C-1DCD-B85E-EF8F-36BE3D77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2254-767C-D56C-2F80-88B3ED9D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C220-FDE8-0898-4F35-AED4774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E872-05B2-018A-1CE5-9CAEE398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1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742-A28E-115E-65A6-7B4112C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36F1-FB59-8525-7E41-977B5321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5188-6070-171E-756E-93A6D95F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2E01-B458-306B-2989-60C787F5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ADDE-BEE7-B6D8-D21A-86EDF800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9B25-DD6E-9D4B-7628-8A221946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2E8F-599D-CF75-3919-7454DAB88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C7FF-E4B7-919F-0425-72F57D22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EE44-F896-626B-40E8-91825D60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BC42-6F55-0D0C-83B4-D1D27C16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F90A8-5922-C90B-E9ED-43D6AA31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4101-A8B5-C62B-8DE6-23EE4536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FFF9-E049-06AE-D053-9441DF36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F5650-D9D2-537C-A157-85002D7E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81C16-EE32-7830-3FD2-2DC354928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92F15-EE5F-FB51-995E-3097DFE97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9B6B-EF52-39F2-10EA-FC5A56C3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FA991-9B20-4FBA-8F25-C8682FE3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FED12-2784-32CC-CFF8-7BA1277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B580-9996-A932-8267-6DD69C1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610C5-9D89-1A80-C8BC-8B11D731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9172-BA7C-5D4A-EBC5-7F48EA5B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DEA1-80CF-05FD-B241-5A5360B6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6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5E413-A032-C929-5DC6-F4E5EBD4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63414-D591-93FE-BCFF-2D0E40CD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041B-F461-D2F3-36F2-5D33FC1B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740D-490B-975A-0D19-E85DE7F7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A458-263A-257D-D25E-D291A82F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ABB3E-A3B1-14B3-F358-0D27CF95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1EE-8A31-E360-68EC-D26325A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B13D-A87C-25B5-4EF5-9665338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D70FA-7BD9-C0A3-A98F-857A88C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3452-D6C0-043F-A3DF-55ACDF8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8B32-0E7E-86A3-6459-08A72623D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6F08-69F5-06DC-4BC6-56E35AF2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596E-0F91-2F2B-103D-D58BAAB0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C690-8A8F-8467-6A1D-57C2475C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C1F4-401A-8DD5-044E-3B24814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9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6B8AA-FA74-1426-11A4-C6518A40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D30F-BF58-E3E8-69A3-37B120D9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55A0-B5E0-7E1F-5564-1E5760FB6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7D03-90D7-47ED-87E6-3130152C1F3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00D7-35D5-B651-C012-74998F5DF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D870-A055-61A7-E836-8E8455EA0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0DA1-54EA-4FAB-9CA0-46F1F033F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warup-kumbhar/" TargetMode="External"/><Relationship Id="rId2" Type="http://schemas.openxmlformats.org/officeDocument/2006/relationships/hyperlink" Target="mailto:swarup.m.kumbh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DB95A3B-5D89-9F17-10E6-2B38B51E6B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042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49597-84E7-80D8-2EC7-61559CA9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0509" cy="11547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Sales and Profitability Improvement for OTA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7AA7-C7C5-D039-98F6-08A9CAA3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4049" y="5483374"/>
            <a:ext cx="3788773" cy="659876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Analysis, Observations, and Strategic Recommendations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1B413-65B9-39F1-07C5-D5A68B43DB2B}"/>
              </a:ext>
            </a:extLst>
          </p:cNvPr>
          <p:cNvSpPr txBox="1"/>
          <p:nvPr/>
        </p:nvSpPr>
        <p:spPr>
          <a:xfrm>
            <a:off x="9578435" y="6052009"/>
            <a:ext cx="37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Swarup Kumbhar</a:t>
            </a:r>
          </a:p>
        </p:txBody>
      </p:sp>
    </p:spTree>
    <p:extLst>
      <p:ext uri="{BB962C8B-B14F-4D97-AF65-F5344CB8AC3E}">
        <p14:creationId xmlns:p14="http://schemas.microsoft.com/office/powerpoint/2010/main" val="31446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693A-3767-8BB4-2C3D-E2DDFE5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Short-Term Insights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8A962-8893-8C5E-7658-801EDE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47613"/>
            <a:ext cx="2780105" cy="591434"/>
          </a:xfrm>
        </p:spPr>
        <p:txBody>
          <a:bodyPr>
            <a:normAutofit fontScale="62500" lnSpcReduction="20000"/>
          </a:bodyPr>
          <a:lstStyle/>
          <a:p>
            <a:r>
              <a:rPr lang="en-IN" u="sng" dirty="0"/>
              <a:t>Spike/Drop in Bookings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53093-A0B4-F987-480E-1ABF7B146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7" y="2305044"/>
            <a:ext cx="4032741" cy="248885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BC2BD-A28A-364E-9CD4-956469C6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482" y="1685138"/>
            <a:ext cx="2780105" cy="459459"/>
          </a:xfrm>
        </p:spPr>
        <p:txBody>
          <a:bodyPr>
            <a:normAutofit fontScale="62500" lnSpcReduction="20000"/>
          </a:bodyPr>
          <a:lstStyle/>
          <a:p>
            <a:r>
              <a:rPr lang="en-IN" u="sng" dirty="0"/>
              <a:t>Short-Term Revenue Changes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B53424-F548-3874-7E61-58614E046F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22768" y="2316249"/>
            <a:ext cx="3899202" cy="249560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8CE06-8EC3-9AE7-B003-40DD54DC15DA}"/>
              </a:ext>
            </a:extLst>
          </p:cNvPr>
          <p:cNvSpPr txBox="1"/>
          <p:nvPr/>
        </p:nvSpPr>
        <p:spPr>
          <a:xfrm>
            <a:off x="8357222" y="1815881"/>
            <a:ext cx="2190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u="sng" dirty="0"/>
              <a:t>Fluctuations in Refunds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5856E2-EDDB-A1FC-8A63-528C21D5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9" y="2305044"/>
            <a:ext cx="4032741" cy="2632215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9731170B-5EF4-6006-E63D-3FC7CA68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68" y="4937262"/>
            <a:ext cx="366827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var(--jp-code-font-family)"/>
              </a:rPr>
              <a:t>Recent promotional activities, sudden changes in travel restrictions or seasonal spikes (e.g., holidays, events) could influence short-term booking fluctuations.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Bookings have decreased by 329.0 in the last week.</a:t>
            </a:r>
            <a:endParaRPr lang="en-US" altLang="en-US" sz="1600" b="1" dirty="0">
              <a:latin typeface="var(--jp-code-font-family)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C134F7D-9BBF-A634-0055-FC3AF36A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877" y="4937260"/>
            <a:ext cx="366827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Revenue changes in the short term might be driven by increased demand, price adjustments, or discounts applied to attract more customers during off-peak periods.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latin typeface="var(--jp-code-font-family)"/>
              </a:rPr>
              <a:t>Revenue has decreased by 240774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.26 last week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87706FF-EFF7-43EB-C9F2-123F287C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22" y="4888230"/>
            <a:ext cx="3668273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var(--jp-code-font-family)"/>
              </a:rPr>
              <a:t>Short-term changes in refunds can result from flight cancellations, rescheduling, or customer dissatisfaction due to operational issues, such as delayed or canceled flights.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var(--jp-code-font-family)"/>
              </a:rPr>
              <a:t>Refunds have decreased by 90724.60 in last week.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E83BC59-A594-D225-AE6E-5FA84D42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6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693A-3767-8BB4-2C3D-E2DDFE5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atin typeface="Inter"/>
              </a:rPr>
              <a:t>Long</a:t>
            </a:r>
            <a:r>
              <a:rPr lang="en-IN" b="0" i="0" dirty="0">
                <a:effectLst/>
                <a:latin typeface="Inter"/>
              </a:rPr>
              <a:t>-Term Insights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8A962-8893-8C5E-7658-801EDE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47613"/>
            <a:ext cx="2780105" cy="591434"/>
          </a:xfrm>
        </p:spPr>
        <p:txBody>
          <a:bodyPr>
            <a:normAutofit/>
          </a:bodyPr>
          <a:lstStyle/>
          <a:p>
            <a:r>
              <a:rPr lang="en-IN" sz="1400" u="sng" dirty="0"/>
              <a:t>Consistent Changes in Bookings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53093-A0B4-F987-480E-1ABF7B146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027" y="2305044"/>
            <a:ext cx="4032741" cy="248885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BC2BD-A28A-364E-9CD4-956469C6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482" y="1685138"/>
            <a:ext cx="2780105" cy="459459"/>
          </a:xfrm>
        </p:spPr>
        <p:txBody>
          <a:bodyPr>
            <a:normAutofit/>
          </a:bodyPr>
          <a:lstStyle/>
          <a:p>
            <a:r>
              <a:rPr lang="en-IN" sz="1400" u="sng" dirty="0"/>
              <a:t>Revenue Trend Over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B53424-F548-3874-7E61-58614E046F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2768" y="2316249"/>
            <a:ext cx="3899202" cy="249560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8CE06-8EC3-9AE7-B003-40DD54DC15DA}"/>
              </a:ext>
            </a:extLst>
          </p:cNvPr>
          <p:cNvSpPr txBox="1"/>
          <p:nvPr/>
        </p:nvSpPr>
        <p:spPr>
          <a:xfrm>
            <a:off x="8357222" y="1815881"/>
            <a:ext cx="2190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/>
              <a:t>Long-Term Refund Patterns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5856E2-EDDB-A1FC-8A63-528C21D5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9259" y="2316249"/>
            <a:ext cx="4032741" cy="2477650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9731170B-5EF4-6006-E63D-3FC7CA68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68" y="5060373"/>
            <a:ext cx="366827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var(--jp-code-font-family)"/>
              </a:rPr>
              <a:t>Over time, sustained revenue changes could be driven by pricing strategy adjustments, evolving supplier agreements, or long-term demand shifts due to marketing campaigns or economic factors.</a:t>
            </a:r>
            <a:endParaRPr lang="en-US" altLang="en-US" sz="1600" b="1" dirty="0">
              <a:latin typeface="var(--jp-code-font-family)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C134F7D-9BBF-A634-0055-FC3AF36A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877" y="5060370"/>
            <a:ext cx="366827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1" dirty="0">
                <a:latin typeface="var(--jp-code-font-family)"/>
              </a:rPr>
              <a:t>Gradual increase or decrease in bookings might reflect overall brand awareness, successful marketing efforts, or external factors like economic growth, emerging competitors, or global events.</a:t>
            </a:r>
            <a:endParaRPr lang="en-US" altLang="en-US" sz="1600" b="1" dirty="0">
              <a:latin typeface="var(--jp-code-font-family)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87706FF-EFF7-43EB-C9F2-123F287C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92" y="5060370"/>
            <a:ext cx="366827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var(--jp-code-font-family)"/>
              </a:rPr>
              <a:t>Persistent growth in refunds may indicate ongoing operational challenges, such as frequent flight cancellations, supplier reliability issues, or dissatisfaction with customer service over time.</a:t>
            </a:r>
            <a:endParaRPr lang="en-US" altLang="en-US" sz="1600" b="1" dirty="0">
              <a:latin typeface="var(--jp-code-font-family)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E83BC59-A594-D225-AE6E-5FA84D42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02EC-D37A-0593-F055-D131E9B4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Key Causes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FB6B20-C691-32B8-37E6-15F09E71F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6361" y="1977130"/>
            <a:ext cx="8730275" cy="269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External factors like promotions and seasonality affect short-term trends.</a:t>
            </a:r>
          </a:p>
          <a:p>
            <a:pPr marR="0" lvl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Long-term trends reflect pricing strategies and supplier performance.</a:t>
            </a:r>
          </a:p>
          <a:p>
            <a:pPr marR="0" lvl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Refund growth points to operational inefficiencies and flight disruptions. </a:t>
            </a:r>
          </a:p>
        </p:txBody>
      </p:sp>
    </p:spTree>
    <p:extLst>
      <p:ext uri="{BB962C8B-B14F-4D97-AF65-F5344CB8AC3E}">
        <p14:creationId xmlns:p14="http://schemas.microsoft.com/office/powerpoint/2010/main" val="1162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EDF-410A-E085-1E0A-3CE64BCB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Improve Sales and Profitability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DED835-9385-049A-B23D-0DF80A4C0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973384" cy="453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Optimize pricing with dynamic strategies.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Introduce loyalty programs to enhance customer retention.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Strengthen supplier negotiations for better margins.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Use data-driven marketing to target key segments.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Improve refund and cancellation processes. </a:t>
            </a:r>
          </a:p>
        </p:txBody>
      </p:sp>
    </p:spTree>
    <p:extLst>
      <p:ext uri="{BB962C8B-B14F-4D97-AF65-F5344CB8AC3E}">
        <p14:creationId xmlns:p14="http://schemas.microsoft.com/office/powerpoint/2010/main" val="62096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EDF-410A-E085-1E0A-3CE64BCB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Next Steps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DED835-9385-049A-B23D-0DF80A4C0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028" y="1828580"/>
            <a:ext cx="9399310" cy="361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dirty="0">
                <a:latin typeface="Georgia" panose="02040502050405020303" pitchFamily="18" charset="0"/>
              </a:rPr>
              <a:t>Address short-term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dirty="0">
                <a:latin typeface="Georgia" panose="02040502050405020303" pitchFamily="18" charset="0"/>
              </a:rPr>
              <a:t>Focus on long-term growth.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dirty="0">
                <a:latin typeface="Georgia" panose="02040502050405020303" pitchFamily="18" charset="0"/>
              </a:rPr>
              <a:t>Implement strategic changes.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EDF-410A-E085-1E0A-3CE64BCB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and Answers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DED835-9385-049A-B23D-0DF80A4C0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028" y="2290245"/>
            <a:ext cx="9399310" cy="269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For any questions or doubts, feel free to reach out</a:t>
            </a:r>
          </a:p>
          <a:p>
            <a:pPr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2"/>
              </a:rPr>
              <a:t>Email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3"/>
              </a:rPr>
              <a:t>LinkedIn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3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347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Inter</vt:lpstr>
      <vt:lpstr>var(--jp-code-font-family)</vt:lpstr>
      <vt:lpstr>Office Theme</vt:lpstr>
      <vt:lpstr>Sales and Profitability Improvement for OTA</vt:lpstr>
      <vt:lpstr>Short-Term Insights</vt:lpstr>
      <vt:lpstr>Long-Term Insights</vt:lpstr>
      <vt:lpstr>Analysis of Key Causes</vt:lpstr>
      <vt:lpstr>Strategies to Improve Sales and Profitability</vt:lpstr>
      <vt:lpstr>Conclusion and Next Steps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Swarup Kumbhar</dc:creator>
  <cp:lastModifiedBy>Swarup Kumbhar</cp:lastModifiedBy>
  <cp:revision>2</cp:revision>
  <dcterms:created xsi:type="dcterms:W3CDTF">2024-09-06T12:15:35Z</dcterms:created>
  <dcterms:modified xsi:type="dcterms:W3CDTF">2024-09-06T13:52:29Z</dcterms:modified>
</cp:coreProperties>
</file>