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68ae4411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68ae441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68ae441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68ae441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68ae441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68ae441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68ae4411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68ae4411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8ae441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8ae441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8ae441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8ae441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68ae441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68ae441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68ae441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68ae441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68ae441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68ae441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68ae4411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68ae441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68ae4411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68ae441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weepsmap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47000" y="1759750"/>
            <a:ext cx="76500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Social Media Location Analytics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Social Media Data Driven Location Analytics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Recommendation Purposes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Customer Segmentation -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Tweepsmap (</a:t>
            </a:r>
            <a:r>
              <a:rPr lang="en" sz="14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https://tweepsmap.com/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), can be used to geo-locate your Twitter followers by </a:t>
            </a:r>
            <a:r>
              <a:rPr lang="en" sz="1400"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country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, state, or city.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Advertisement-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Location-based advertisement allows targeted marketing and promotion campaign mostly delivered through mobile devices to reach specific target audiences.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Information Request-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Based on their current location, customers can request a product, service, or resource (e.g., the nearest coffee shop, restaurant, or parking lot).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Alerts 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 data can be used to send and receive alerts and notifications, such as sales and promotion alerts traffic congestion alerts, speed limit warnings, and storm warnings etc.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i="1" lang="en" sz="1400">
                <a:latin typeface="Roboto"/>
                <a:ea typeface="Roboto"/>
                <a:cs typeface="Roboto"/>
                <a:sym typeface="Roboto"/>
              </a:rPr>
              <a:t>Search and Rescue 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 data is vital in search and rescue operations e.g. disaster management.</a:t>
            </a:r>
            <a:endParaRPr b="1" i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i="1" lang="en" sz="1400">
                <a:latin typeface="Roboto"/>
                <a:ea typeface="Roboto"/>
                <a:cs typeface="Roboto"/>
                <a:sym typeface="Roboto"/>
              </a:rPr>
              <a:t>Navigation - 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Mobile and GPS-based navigation services and apps can help users find addresses. An example of this is the BE-ON-ROAD app for Android devices, which offers offline turn-by-turn GPS navigation.</a:t>
            </a:r>
            <a:endParaRPr b="1" i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 and Privacy Concerns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Location-based services can bring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convenience and value to businesses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but they also raise privacy concerns.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concerns include the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need for transparency about location tracking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user control over the storage of location information, and options for preserving anonymity.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also questions about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legal protection for historical location data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against unreasonable searches, and the appropriate level of disclosure control.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is a need for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appropriate governmental regulation 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protect citizens' privacy rights in the era of location-aware mobile devices.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 Tools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Fusion Tables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web service for geo-tagging, storing, sharing, querying, and visualizing tabular business data on Google Maps.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Agos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platform for geo-tagging and reporting that helps communities address climate change and disaster risk reduction.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Tweepsmap maps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Twitter followers by location.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Trendsmap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real-time tool that maps the latest trends from Twitter.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Followerwonk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tool for performing basic Twitter analytics such as analyzing followers, location, and tweeting patterns.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Esri's GIS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software is used for mapping, visualizing, questioning, analyzing, and interpreting data to understand relationships, patterns, and trends.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Define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the two main categories of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sources of location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main applications of business data-driven location analytics?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728980" rtl="0" algn="l">
              <a:lnSpc>
                <a:spcPct val="102916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main applications of social media data-driven location analytics?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 privacy concerns related to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114300" rtl="0" algn="l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Sources of Location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114300" rtl="0" algn="l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Categories of Location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114300" rtl="0" algn="l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Location Analytics and Privacy Concerns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114300" rtl="0" algn="l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Location Analytics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114300" rtl="0" algn="l"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also known as spatial analysis or geo-analytics, involves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mapping, visualizing, and mining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location of people, data, and other resources.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GPS-enabled mobile devices make it possible to provide location-based services, products, and information.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 can be used in various sectors and can be instrumental in understanding cities and human behaviors in space and time.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 example of location analytics is the use of geo-located Twitter data to study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of New York City (França, Sayama et al. 2015)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the "heartbeat" dataset of a city and map its dynamics.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of Location Data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Postal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Latitude Longitude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GPS-based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IP-based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738" y="1406300"/>
            <a:ext cx="30384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Location Analytics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100330" rtl="0" algn="just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Based on its scope, location analytics can be broadly classified into two categories: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100330" rtl="0" algn="just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100330" rtl="0" algn="just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1) Business data-driven location analytics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100330" rtl="0" algn="just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2) Social media data- driven location analytics.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Driven Location Analytics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862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usiness data-driven location analytics involves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mapping, visualizing, and mining location data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reveal patterns and trends in business data.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By capitalizing on data stored in a business database, location analytics can provide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location-specific information, products, and services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based on where customers are.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how this can be used include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recommending the nearest convenience store or taxi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or making decisions about the best potential location for a business warehouse.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975" y="46262"/>
            <a:ext cx="1805925" cy="15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Intelligence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Simple maps can be useful,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sophisticated mapping techniques like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Clustering,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Heat mapping,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aggregation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Color-coded mapping can provide more detailed and insightful business intelligence.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147" y="3329872"/>
            <a:ext cx="1548825" cy="15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Geo Enrichment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Simple data maps</a:t>
            </a:r>
            <a:r>
              <a:rPr lang="en" sz="18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be enhanced with customer information such as demographics, spending habits, lifestyle, and location. </a:t>
            </a:r>
            <a:endParaRPr sz="18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This can help to answer questions such as </a:t>
            </a:r>
            <a:r>
              <a:rPr b="1" lang="en" sz="18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where a company's loyal customers spend most of their time.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 and 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Maps are easy to understand and are useful for communication and collaboration within an organization.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 can be used to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 business data for collaboration and information 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sharing with customers.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Business data -Google Fusion Tables,  allows for the creation of maps, tables, and charts.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