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67a4039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67a4039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67a4039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67a4039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67a4039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67a4039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67a40390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67a40390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67a4039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67a4039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67a4039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67a4039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7a4039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67a4039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7a403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7a403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7a4039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7a4039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7a4039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7a4039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7a4039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7a4039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67a4039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67a4039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67a4039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67a4039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67a4039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67a4039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WWQmBvdsZHGDj3R7UYkVrux0RHeCnhmr/view?usp=sharing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Social Media Hyperlink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In-Links and Out-Links Networks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99695" rtl="0" algn="just">
              <a:lnSpc>
                <a:spcPct val="102916"/>
              </a:lnSpc>
              <a:spcBef>
                <a:spcPts val="38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In-links and out-links hyperlink environment networks are constructed based on in-links and out-links from a website or set of websites.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38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Nodes will be websites and links will present in-links and out-links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Impact Analysis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Link impact analysis investigates the impact of a website's URL in terms of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citations or mentions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receives on the web.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Statistics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about web pages that mention the URL of a given website are collected and analyzed.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assumed that a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frequently cited URL is more important,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 measuring the web impact of URLs can provide an idea about the importance of a website.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HyperLink Analytics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00" y="1230950"/>
            <a:ext cx="7613901" cy="36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Hyperlink Analytics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hyperlink analysis involves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and analyzing hyperlinks embedded in social media texts.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hyperlinks can be used to identify the sources and destinations of social media traffic.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study by Khan et al. found that the Korean government tended to cite domestic sources and self-cited more, while the US government had a more diverse pattern of out-link destinations.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findings suggest that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out-links can carry valuable information and help explain real-world phenomena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differences in social media use among different cultures.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Analytics Tool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https://majestic.com/reports/site-explorer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750" y="1558025"/>
            <a:ext cx="3742525" cy="3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Analytics Tool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https://vosonlab.github.io/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hyperlinks, and why they are important?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Briefly discuss in-links, out-links, and co-links.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hyperlink analytics and its underlying assumptions?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hyperlink environment analysis?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link impact analysis?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social media hyperlink analysis?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14300" rtl="0" algn="l">
              <a:spcBef>
                <a:spcPts val="1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HyperLink Analytics - </a:t>
            </a:r>
            <a:endParaRPr/>
          </a:p>
          <a:p>
            <a:pPr indent="-342900" lvl="1" marL="914400" marR="114300" rtl="0" algn="l">
              <a:spcBef>
                <a:spcPts val="1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Types of Hyperlinks, </a:t>
            </a:r>
            <a:endParaRPr sz="1800"/>
          </a:p>
          <a:p>
            <a:pPr indent="-342900" lvl="1" marL="914400" marR="114300" rtl="0" algn="l">
              <a:spcBef>
                <a:spcPts val="1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Types of Hyperlink Analytics, </a:t>
            </a:r>
            <a:endParaRPr sz="1800"/>
          </a:p>
          <a:p>
            <a:pPr indent="-342900" lvl="1" marL="914400" marR="114300" rtl="0" algn="l">
              <a:spcBef>
                <a:spcPts val="1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Hyperlink Analytics Tools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 are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references to web resources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that users can access by clicking on them.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can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link resources within a document (interlinking) or among documents (intralinking).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represent relationships such as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trust, bonding, and authority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between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can also </a:t>
            </a: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indicate content similarity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between websites.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 serve as a symbolic means of communication and validation between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48875" y="259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Hyperlinks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IN-LINKS</a:t>
            </a:r>
            <a:endParaRPr b="1" sz="14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OUT-LINKS</a:t>
            </a:r>
            <a:endParaRPr b="1" sz="14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CO-LINKS</a:t>
            </a:r>
            <a:endParaRPr b="1" sz="14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50" y="384675"/>
            <a:ext cx="4705175" cy="4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Hyperlinks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IN-LINKS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In-links are the incoming hyperlinks or links directed toward a website or originated in other websites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OUT-LINKS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Out-links are hyperlinks generated out of a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CO-LINKS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Co-links have two dimensions. First, if two websites receive a link from a third website, they are considered to be connected indirectly. For example, page A links to both pages B and C, therefore B and C are considered to be co-linking, or connected indirectly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Analytics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0755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analytics involves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extracting, analyzing, and interpreting hyperlinks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number and quality of hyperlinks to a website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are believed to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reflect its importance or value.</a:t>
            </a:r>
            <a:endParaRPr b="1"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analytics can reveal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Internet traffic patterns and sources of incoming or outgoing traffic to and from a website.</a:t>
            </a:r>
            <a:endParaRPr b="1"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analysis has been used to study a variety of topics, including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ranking universities, understanding the blogosphere, and measuring business competitiveness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analysis has some limitations, including that it does not provide insight into the type or amount of traffic flowing among websites.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 within a website between pages are mostly for navigational purposes and are given low importance by search engine ranking algorithms.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Hyperlink Analytics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0755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1) Hyperlink environment analysis,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2) Link impact analysis, and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3) Social media hyperlink analysis.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highlight>
                <a:srgbClr val="F7F7F8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3000"/>
              <a:buAutoNum type="arabicParenR"/>
            </a:pPr>
            <a:r>
              <a:rPr lang="en" sz="3000"/>
              <a:t>Hyperlink environment analysis</a:t>
            </a:r>
            <a:endParaRPr sz="3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Hyperlink environment analyses deal with a particular website or set of websites.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Hyperlinks (i.e., out-links, in-links, and co-links) of a website are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extracted and analyzed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to identify the sources of Internet traffic.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Hyperlinks environment networks can take two forms: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1) co-links networks or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2) in-links and out-links networks.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Co-Link Networks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Co-Link Networks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co-links environment networks, nodes are websites and links that represent similarity between websites, as measured by co-link counts.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the Webometric Analyst tool, one can construct a co-link network diagram among a set of websites 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