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63271dad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63271dad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63271dad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63271dad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63271dad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63271dad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3271dad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3271dad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3271da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63271da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63271da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63271da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63271dad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63271dad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63271dad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63271dad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3271dad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63271dad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79a6d2a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79a6d2a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3271da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3271da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3271da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3271da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63271da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63271da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3271da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63271da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63271dad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63271dad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63271da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63271da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63271da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63271da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iscovertext.com/" TargetMode="External"/><Relationship Id="rId4" Type="http://schemas.openxmlformats.org/officeDocument/2006/relationships/hyperlink" Target="http://www.lexalytics.com/" TargetMode="External"/><Relationship Id="rId9" Type="http://schemas.openxmlformats.org/officeDocument/2006/relationships/hyperlink" Target="http://voyant-tools.org/" TargetMode="External"/><Relationship Id="rId5" Type="http://schemas.openxmlformats.org/officeDocument/2006/relationships/hyperlink" Target="https://www.tweetarchivist.com/" TargetMode="External"/><Relationship Id="rId6" Type="http://schemas.openxmlformats.org/officeDocument/2006/relationships/hyperlink" Target="https://www.twitonomy.com/" TargetMode="External"/><Relationship Id="rId7" Type="http://schemas.openxmlformats.org/officeDocument/2006/relationships/hyperlink" Target="https://netlytic.org/" TargetMode="External"/><Relationship Id="rId8" Type="http://schemas.openxmlformats.org/officeDocument/2006/relationships/hyperlink" Target="http://www.liwc.ne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lyertalk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Social Media Text Analytics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100965" rtl="0" algn="just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It breaks the document into its basic parts of speech, called POS tags, which identify the structural elements of a sentence (e.g. nouns, adjectives,verbs, and adverbs).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99695" rtl="0" algn="just">
              <a:lnSpc>
                <a:spcPct val="102916"/>
              </a:lnSpc>
              <a:spcBef>
                <a:spcPts val="5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Algorithms identify sentiment-bearing phrases like “terrible service” or “cool atmosphere.”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99695" rtl="0" algn="just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Each sentiment-bearing phrase earns a score based on a logarithmic scale ranging from negative ten to positive ten.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99695" rtl="0" algn="just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Step 4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Next, the scores are combined to determine the overall sentiment of the document or sentence. Document scores range between negative two and positive two. For example, to calculate the sentiment of a phrase such as “terrible service,” Semantria uses search engine queries similar to the following: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220091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050">
                <a:latin typeface="Roboto"/>
                <a:ea typeface="Roboto"/>
                <a:cs typeface="Roboto"/>
                <a:sym typeface="Roboto"/>
              </a:rPr>
              <a:t>“(Terrible service) near (good, wonderful, spectacular)” “(Terrible service) near (bad, horrible, awful)”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99695" rtl="0" algn="just">
              <a:lnSpc>
                <a:spcPct val="102916"/>
              </a:lnSpc>
              <a:spcBef>
                <a:spcPts val="89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Each result is added to a hit count; these are then combined using a mathematical operation called “log odds ratio” to determine the final score of a given phrase.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Intention Mining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Intention mining involves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discovering users' intentions (such as desire, wish, or intention to buy)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natural language social media text.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Companies can use intention mining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identify potential customers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service existing customers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who have issues with a product.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intention-bearing phrases include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"buy," "purchase,"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"quit."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Semantria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 be used to mine intentions from social media text.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Intention mining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provide valuable insights into the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needs and desires of social media users.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825" y="44450"/>
            <a:ext cx="1748050" cy="11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Mining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 mining, also known as predictive analytics, uses large amounts of historical and real-time social media data to predict future events.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involves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identifying patterns and trends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social media data to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improve products, services, or customer satisfaction.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Techniques used in trends mining include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machine learning, data mining, and social network analysis.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Predictive analytics using business data has been used in various industries, but social media predictive analytics is still an emerging practice.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 mining can provide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valuable insights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for businesses and organizations looking to anticipate the needs and desires of their customers.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549" y="113900"/>
            <a:ext cx="1538534" cy="11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Mining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Concept mining is a method for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extracting ideas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concepts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from documents.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used to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classify, cluster,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rank 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ideas.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Concept mining is different from text mining, which focuses on extracting specific information rather than broader ideas and concepts.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documents that can be analyzed using concept mining include social media text, web pages, and news transcripts.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250" y="102750"/>
            <a:ext cx="2171050" cy="11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Text Analytics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225" y="1152425"/>
            <a:ext cx="4785775" cy="37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</a:t>
            </a:r>
            <a:r>
              <a:rPr lang="en"/>
              <a:t>Analytics</a:t>
            </a:r>
            <a:r>
              <a:rPr lang="en"/>
              <a:t> Tools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586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99695" rtl="0" algn="just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Discovertext: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Discovertext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http://discovertext.com/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powerful platform for collecting, cleaning, and analyzing text and social media data streams.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100330" rtl="0" algn="just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Lexalytics: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Lexalytics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http://www.lexalytics.com/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social media text and semantic analysis tool for social media platforms, including Twitter, Facebook, blogs,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etc.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100330" rtl="0" algn="just">
              <a:lnSpc>
                <a:spcPct val="102916"/>
              </a:lnSpc>
              <a:spcBef>
                <a:spcPts val="5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Tweet Archivist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Tweet Archivist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https://www.tweetarchivist.com/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focused on searching, archiving, analyzing, and visualizing tweets based on a search term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or hashtag (#).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99695" rtl="0" algn="just">
              <a:lnSpc>
                <a:spcPct val="102916"/>
              </a:lnSpc>
              <a:spcBef>
                <a:spcPts val="5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Twitonomy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Twitonomy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https://www.twitonomy.com/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Twitter analytics tool for getting detailed and visual analytics on tweets, retweets, replies, mentions, hashtags, followers,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etc.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99695" rtl="0" algn="just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Netlytic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Netlytic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https://netlytic.org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cloud-based text and social network analytics platform for social media text that discovers social networks from online conversations on social media sites.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99695" rtl="0" algn="just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LIWC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Linguistic Inquiry and Word Count (LIWC) is a text analysis tool for analyzing emotional, cognitive, structural, and process components present in individuals’ verbal and written speech samples: 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http://www.liwc.net/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100330" rtl="0" algn="just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Voyant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Voyant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http://voyant-tools.org/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web-based text reading and analysis. With Voyant, a body of text can be read from a file or directly exported from a website.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251000" y="10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251000" y="811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FlyerTalk.com, is a company that specializes in products and services for frequent travelers. The website features chat boards and discussions about the latest travel information and loyalty programs for airlines and hotels.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FlyerTalk.com wanted to analyze the large amount of customer feedback and opinions expressed on their website.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used the SPSS software for analysis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collection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involved using web scraping techniques to crawl and scrape the website for specific information, and store and screen scrape the data into a structured format.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Text coding and categorization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involved assigning codes and categories to the data to make it easier to analyze.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Finally,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text mining and visualization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involved using statistical analysis and visual representation of the data to draw insights and conclusions.F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7325" y="149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73990" marR="210820" rtl="0" algn="ctr">
              <a:spcBef>
                <a:spcPts val="485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Semantria detailed analysis report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716300"/>
            <a:ext cx="8094825" cy="43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text analytics, and why it is useful?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Differentiate between static and dynamic social media text.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 different social media texts.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four main purposes of social media text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typical social media text analysis steps.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Tool - SPSS-https://www.ibm.com/account/reg/in-en/signup?formid=urx-19774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18375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114300" rtl="0" algn="l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Social Media Text Analytics -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114300" rtl="0" algn="l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Types of Social Media Text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114300" rtl="0" algn="l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Purpose of Text Analytics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114300" rtl="0" algn="l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Steps in Text Analytics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114300" rtl="0" algn="l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Social Media Text Analysis Tools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Text Analytics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media text analytics is a technique for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extracting and analyzing business insights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the textual content of social media platforms.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be used to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understand emotions and sentiments expressed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user-generated content related to a brand or product.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Text analytics has roots in various fields such as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mining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natural language processing.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useful for quickly and accurately understanding the vast volume of social media content generated by users.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Approximately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80% of data in organizations is textual,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making text analytics an important tool for business intelligence.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Flyertalk.com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Social Media Text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nature of </a:t>
            </a:r>
            <a:r>
              <a:rPr lang="en"/>
              <a:t>social</a:t>
            </a:r>
            <a:r>
              <a:rPr lang="en"/>
              <a:t> media text , it can be classified 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Static Text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Dynamic Text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Text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Static social media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typically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longer in length and updated or deleted less frequently.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of static text include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wiki content, blog pages, Word documents, corporate reports, emails, and news transcripts.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purpose of static text is often to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inform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educate, and elaborate on a topic.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Static text can provide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valuable insights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information for businesses and organizations.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121" y="60196"/>
            <a:ext cx="1917825" cy="12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000" y="0"/>
            <a:ext cx="1744025" cy="13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Text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Dynamic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real-time, user-generated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that expresses an opinion about content or information on social media.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typically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shorter in length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diverse in nature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and is often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updated or deleted frequently.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dynamic text include </a:t>
            </a:r>
            <a:r>
              <a:rPr b="1" lang="en" u="sng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tweets, Facebook comments, and product reviews.</a:t>
            </a:r>
            <a:endParaRPr b="1" u="sng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Dynamic text is often related to </a:t>
            </a:r>
            <a:r>
              <a:rPr lang="en" u="sng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social, political, economic, personal, cultural, or business issues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and expresses the views and feelings of the user.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Understanding dynamic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provide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valuable insights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into the thoughts and opinions of social media users.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150" y="128950"/>
            <a:ext cx="1439650" cy="10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13075" y="126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Dynamic Text Examples: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68950" y="704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ocial media text includes </a:t>
            </a:r>
            <a:r>
              <a:rPr b="1"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tweets, comments, discussions, conversations, and reviews.</a:t>
            </a:r>
            <a:endParaRPr b="1"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short messages (up to 140 characters) posted on Twitter, which may include text, images, video, or links.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Comments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written statements expressing opinions about content on social media.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Discussions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take place through internet forums, which are organized by topic or thread and allow users to post questions and replies.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Conversations (or chatting) 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are instant exchanges of written messages between two or more people, often through dedicated messaging tools. Most conversations are private in nature.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Reviews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evaluations of products or services by customers or experts, which may include ratings and text. Product reviews can provide valuable insights into customer opinions and feelings.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Text Analytics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600" y="1266323"/>
            <a:ext cx="4343400" cy="34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Sentiment analysis involves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categorizing social media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positive, negative, or neutral.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It is often used to understand how customers feel about a product, service, or issue.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Semantria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use algorithms to identify sentiment-bearing phrases in text and assign them a score based on a logarithmic scale.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Scores are then combined to determine the overall sentiment of a document or sentence.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Sentiment analysis can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provide valuable insights into the emotions and opinions of social media users.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