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72" r:id="rId12"/>
    <p:sldId id="268" r:id="rId13"/>
    <p:sldId id="269" r:id="rId14"/>
    <p:sldId id="270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0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1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4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65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7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2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0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0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EA5CC3-601F-4D4C-8EFD-45A64AF360F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0129CD-B7D4-4BC3-A5C3-3907E1CDC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D266-52EF-4A9E-A53E-B497C902A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901149"/>
            <a:ext cx="8574622" cy="25278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Clustering Toronto Neighborhood based on restaurant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BEBB2-366D-4953-A60C-07A8989CD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869635"/>
            <a:ext cx="6987645" cy="208721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Finding the most and least number of restaurant available in Toronto neighborhood</a:t>
            </a:r>
          </a:p>
          <a:p>
            <a:endParaRPr lang="en-US" b="1" dirty="0"/>
          </a:p>
          <a:p>
            <a:r>
              <a:rPr lang="en-US" sz="1700" dirty="0"/>
              <a:t>Prepared by</a:t>
            </a:r>
          </a:p>
          <a:p>
            <a:r>
              <a:rPr lang="en-US" sz="1700" dirty="0"/>
              <a:t>Swarup </a:t>
            </a:r>
            <a:r>
              <a:rPr lang="en-US" sz="1700" dirty="0" err="1"/>
              <a:t>Barua</a:t>
            </a:r>
            <a:endParaRPr lang="en-US" sz="1700" dirty="0"/>
          </a:p>
          <a:p>
            <a:r>
              <a:rPr lang="en-US" sz="1700" dirty="0"/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150367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B119-65FB-407E-9F20-BAD03DF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20 Neighborhood for Fast Food Restaurant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F11E3-F830-4AEE-B5E4-BF7860B5D0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7466" y="2331719"/>
            <a:ext cx="7732288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B119-65FB-407E-9F20-BAD03DF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20 Neighborhood for </a:t>
            </a:r>
            <a:r>
              <a:rPr lang="en-US" sz="4800" b="1" dirty="0" err="1"/>
              <a:t>SeaFood</a:t>
            </a:r>
            <a:r>
              <a:rPr lang="en-US" sz="4800" b="1" dirty="0"/>
              <a:t>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42D28-4AAC-4C97-ACFF-5F71FDF6AE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7466" y="2331718"/>
            <a:ext cx="7732288" cy="3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3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54E2-F6FE-45B1-ADCB-F81F7705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545D3-6BFF-4D25-A804-63FC3BB6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1651783"/>
          </a:xfrm>
        </p:spPr>
        <p:txBody>
          <a:bodyPr/>
          <a:lstStyle/>
          <a:p>
            <a:r>
              <a:rPr lang="en-US" dirty="0"/>
              <a:t>Top most five restaurant available in each neighborhood in Toronto.</a:t>
            </a:r>
          </a:p>
          <a:p>
            <a:r>
              <a:rPr lang="en-US" dirty="0"/>
              <a:t>Top least five restaurant available in each neighborhood in Toronto.</a:t>
            </a:r>
          </a:p>
        </p:txBody>
      </p:sp>
    </p:spTree>
    <p:extLst>
      <p:ext uri="{BB962C8B-B14F-4D97-AF65-F5344CB8AC3E}">
        <p14:creationId xmlns:p14="http://schemas.microsoft.com/office/powerpoint/2010/main" val="1976132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991A-651E-427C-8641-C4C8FF33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5 most available restaurant in each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0752FE-A5FD-4FFB-AA9A-7D5F54A2D8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302" y="3009901"/>
            <a:ext cx="9635721" cy="21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22E3-5FCF-4495-BC24-02756F86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5 least available restaurant in each neighborhood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8F88E-5440-42B6-8E0D-52ED9570DF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239" y="3022212"/>
            <a:ext cx="9329785" cy="20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8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274C-00AB-49D8-9780-81F2CDA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8543-DA66-4F72-BD65-EF8E69B5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2116016"/>
          </a:xfrm>
        </p:spPr>
        <p:txBody>
          <a:bodyPr/>
          <a:lstStyle/>
          <a:p>
            <a:r>
              <a:rPr lang="en-US" dirty="0"/>
              <a:t>Use K means clustering algorithm to find the food culture in different neighborhoods in Toronto.</a:t>
            </a:r>
          </a:p>
          <a:p>
            <a:r>
              <a:rPr lang="en-US" dirty="0"/>
              <a:t>5 clusters are used in the clustering method and assigned to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280010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6C71-D9D4-41D1-8045-A1875C8C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Cluster visualization using folium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BF8A-F4C2-4382-B2C6-20971E4D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11911"/>
            <a:ext cx="10018713" cy="652976"/>
          </a:xfrm>
        </p:spPr>
        <p:txBody>
          <a:bodyPr/>
          <a:lstStyle/>
          <a:p>
            <a:r>
              <a:rPr lang="en-US" dirty="0"/>
              <a:t>Neighborhoods are clustered and plotted in Toronto 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405D3-4BD6-4969-89A3-4997CF652B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6252" y="2764887"/>
            <a:ext cx="7568418" cy="383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45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8C19-1CB6-495F-96D9-FA675B71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Conclusion and future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E690-47B3-4A3C-A25C-3375EE35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above analysis people can find their food restaurant of interest.</a:t>
            </a:r>
          </a:p>
          <a:p>
            <a:r>
              <a:rPr lang="en-US" dirty="0"/>
              <a:t>Stakeholders interested in opening new restaurant can get an knowledge of most and least available restaurants in neighborhoods in Toronto.</a:t>
            </a:r>
          </a:p>
          <a:p>
            <a:r>
              <a:rPr lang="en-US" dirty="0"/>
              <a:t>In future this analysis can be extended to find out an exact location for opening a restaurant using more input parameters. </a:t>
            </a:r>
          </a:p>
        </p:txBody>
      </p:sp>
    </p:spTree>
    <p:extLst>
      <p:ext uri="{BB962C8B-B14F-4D97-AF65-F5344CB8AC3E}">
        <p14:creationId xmlns:p14="http://schemas.microsoft.com/office/powerpoint/2010/main" val="33593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B124-3094-4095-9D31-8455FA25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A37E-487E-40D6-A35C-C6D33C04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capstone project is to determine which places in Toronto has which type of restaurant more. </a:t>
            </a:r>
          </a:p>
          <a:p>
            <a:r>
              <a:rPr lang="en-US" dirty="0"/>
              <a:t>By using machine learning algorithm such as clustering this project aims to find which cuisine restaurants dominate in which part of Toronto.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4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F813-1E7C-4365-BE63-F8C07D77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Data source &amp;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2A07B-D70E-48A4-B795-614D68198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Fetch list of neighborhoods in Toronto, Canada using web scrapping tool.</a:t>
            </a:r>
          </a:p>
          <a:p>
            <a:pPr lvl="0"/>
            <a:r>
              <a:rPr lang="en-US" dirty="0"/>
              <a:t>Latitude and longitude of Toronto neighborhoods through geocode package.</a:t>
            </a:r>
          </a:p>
          <a:p>
            <a:pPr lvl="0"/>
            <a:r>
              <a:rPr lang="en-US" dirty="0"/>
              <a:t>Venues related to food category around different neighborhoods using Foursquare API 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8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9550-A648-46CC-AE80-AD51CFB9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64D2-9083-463F-A1C5-F42BAAFC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Records have Borough as ‘Not assigned’ are removed first.</a:t>
            </a:r>
          </a:p>
          <a:p>
            <a:pPr lvl="0"/>
            <a:r>
              <a:rPr lang="en-US" dirty="0"/>
              <a:t>Neighborhoods having the same borough are merged and location of the borough are added to dataframe.</a:t>
            </a:r>
          </a:p>
          <a:p>
            <a:pPr lvl="0"/>
            <a:r>
              <a:rPr lang="en-US" dirty="0"/>
              <a:t>Filter dataframe related to Toronto Borough.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83CF-BF1D-4F70-AEEC-66B71ED8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92134-5034-40D8-9F9E-1458FB4A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Use category Id ‘</a:t>
            </a:r>
            <a:r>
              <a:rPr lang="en-US" b="1" dirty="0"/>
              <a:t>4d4b7105d754a06374d81259</a:t>
            </a:r>
            <a:r>
              <a:rPr lang="en-US" dirty="0"/>
              <a:t>’ to explore the neighborhoods for restaurants.</a:t>
            </a:r>
          </a:p>
          <a:p>
            <a:r>
              <a:rPr lang="en-US" dirty="0"/>
              <a:t>Filter data for the selected restaurant categories (</a:t>
            </a:r>
            <a:r>
              <a:rPr lang="en-US" i="1" dirty="0"/>
              <a:t>Chinese Restaurant, Italian Restaurant, Mexican Restaurant, New American Restaurant, Fast Food Restaurant, Sushi Restaurant, Japanese Restaurant, Thai Restaurant, Seafood Restaurant, Indian Restaurant, French Restaurant, Asian Restaurant and Greek Restaurant</a:t>
            </a:r>
            <a:r>
              <a:rPr lang="en-US" dirty="0"/>
              <a:t>).</a:t>
            </a:r>
          </a:p>
          <a:p>
            <a:r>
              <a:rPr lang="en-US" dirty="0"/>
              <a:t>Use </a:t>
            </a:r>
            <a:r>
              <a:rPr lang="en-US" dirty="0" err="1"/>
              <a:t>onehot</a:t>
            </a:r>
            <a:r>
              <a:rPr lang="en-US" dirty="0"/>
              <a:t> encoding to determine the different restaurant category count for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03144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8387-F56D-458A-99A3-18B2DDF5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9BFE-0B30-46D7-9115-4AEA0A840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top 5 restaurants among all neighborhood.</a:t>
            </a:r>
          </a:p>
          <a:p>
            <a:r>
              <a:rPr lang="en-US" dirty="0"/>
              <a:t>Find top 20 neighborhoods for the above restaurant categories.</a:t>
            </a:r>
          </a:p>
          <a:p>
            <a:r>
              <a:rPr lang="en-US" dirty="0"/>
              <a:t>Use bar plot to plot the restaurant counts in these neighborhood for top 5 restaurant categories.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6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B119-65FB-407E-9F20-BAD03DF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20 Neighborhood for Italian Restaurant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50EF44-C91F-4232-BA48-A5B1BCCA05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467" y="2331720"/>
            <a:ext cx="77724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07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AD62-AD2C-41F0-8930-9FE8404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20 Neighborhood for Sushi Restaurant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6DBA4-549C-4F6A-924F-1B9569FB266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183" y="2438399"/>
            <a:ext cx="7744968" cy="36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75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B119-65FB-407E-9F20-BAD03DFF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Top 20 Neighborhood for Japanese Restaurant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C6144-BAA0-49D3-B4B4-2F3125B2D6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7467" y="2331719"/>
            <a:ext cx="7772400" cy="384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3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64</TotalTime>
  <Words>437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Clustering Toronto Neighborhood based on restaurant categories</vt:lpstr>
      <vt:lpstr>Business Problem</vt:lpstr>
      <vt:lpstr>Data source &amp; extraction</vt:lpstr>
      <vt:lpstr>Data Cleaning</vt:lpstr>
      <vt:lpstr>Methodology</vt:lpstr>
      <vt:lpstr>Data Visualization</vt:lpstr>
      <vt:lpstr>Top 20 Neighborhood for Italian Restaurant</vt:lpstr>
      <vt:lpstr>Top 20 Neighborhood for Sushi Restaurant</vt:lpstr>
      <vt:lpstr>Top 20 Neighborhood for Japanese Restaurant</vt:lpstr>
      <vt:lpstr>Top 20 Neighborhood for Fast Food Restaurant</vt:lpstr>
      <vt:lpstr>Top 20 Neighborhood for SeaFood Restaurant</vt:lpstr>
      <vt:lpstr>Results</vt:lpstr>
      <vt:lpstr>Top 5 most available restaurant in each neighborhood</vt:lpstr>
      <vt:lpstr>Top 5 least available restaurant in each neighborhood</vt:lpstr>
      <vt:lpstr>Clustering</vt:lpstr>
      <vt:lpstr>Cluster visualization using folium</vt:lpstr>
      <vt:lpstr>Conclusion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Toronto Neighborhood based on restaurant categories</dc:title>
  <dc:creator>DELL</dc:creator>
  <cp:lastModifiedBy>DELL</cp:lastModifiedBy>
  <cp:revision>8</cp:revision>
  <dcterms:created xsi:type="dcterms:W3CDTF">2019-10-20T11:11:19Z</dcterms:created>
  <dcterms:modified xsi:type="dcterms:W3CDTF">2019-10-20T12:15:57Z</dcterms:modified>
</cp:coreProperties>
</file>