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8223"/>
    <a:srgbClr val="397B0D"/>
    <a:srgbClr val="000000"/>
    <a:srgbClr val="00499F"/>
    <a:srgbClr val="0CC1E0"/>
    <a:srgbClr val="1B00FE"/>
    <a:srgbClr val="EADA4C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3" autoAdjust="0"/>
    <p:restoredTop sz="94648" autoAdjust="0"/>
  </p:normalViewPr>
  <p:slideViewPr>
    <p:cSldViewPr>
      <p:cViewPr varScale="1">
        <p:scale>
          <a:sx n="78" d="100"/>
          <a:sy n="78" d="100"/>
        </p:scale>
        <p:origin x="174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568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6673F8F-7DFD-43C0-915F-4E2FDCA8952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552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4724400"/>
            <a:ext cx="8353425" cy="9366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ru-RU" noProof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5805488"/>
            <a:ext cx="8353425" cy="3635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ru-RU" noProof="0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2206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69100" y="476250"/>
            <a:ext cx="2124075" cy="6121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95288" y="476250"/>
            <a:ext cx="6221412" cy="61214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84335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5D682B-91FD-4A88-976A-4E9011B4209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32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5E3AD-798D-4B95-98D8-9F2A9139C8D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959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75031-B8E8-475B-B169-0CDF3173B99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823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5CFD5-E254-43F7-BE0C-96B19CE258B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280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CB2543-E7E9-4835-8D82-CF9863C95B7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313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C73F3-5981-4FF7-9949-DD1ACBEC061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85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CC3F7F-085F-47D2-8658-373D1019EE5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780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E583C4-32C5-4EBC-B1E0-5FD7E8925A2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17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16053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20741-6653-45D3-B466-6195825DEF8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925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DCC68-391A-48F8-97D5-7E06556F7DD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432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58EFB-BAF4-4C22-B0C1-996571A35DB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17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1620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95288" y="1700213"/>
            <a:ext cx="4171950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19638" y="1700213"/>
            <a:ext cx="4173537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57842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4971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5322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01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651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8618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55875" y="476250"/>
            <a:ext cx="63373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700213"/>
            <a:ext cx="8497887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ette Engschrif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ette Engschrif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ette Engschrif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ette Engschrif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ette Engschrif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ette Engschrif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ette Engschrif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ette Engschrift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071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14BDA9B6-6A4D-45D7-9796-69796A05D66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ette Engschrift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ette Engschrift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ette Engschrift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ette Engschrif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ette Engschrif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ette Engschrif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ette Engschrif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ette Engschrift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67519" y="4869160"/>
            <a:ext cx="8208962" cy="936625"/>
          </a:xfrm>
        </p:spPr>
        <p:txBody>
          <a:bodyPr/>
          <a:lstStyle/>
          <a:p>
            <a:r>
              <a:rPr lang="en-US" sz="4400" b="1" dirty="0"/>
              <a:t>Cloud Computing mini project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B3B0A-D0C8-402E-B903-808426464374}"/>
              </a:ext>
            </a:extLst>
          </p:cNvPr>
          <p:cNvSpPr txBox="1"/>
          <p:nvPr/>
        </p:nvSpPr>
        <p:spPr>
          <a:xfrm>
            <a:off x="6948264" y="357914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+mj-lt"/>
              </a:rPr>
              <a:t>Swasthika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  <a:latin typeface="+mj-lt"/>
              </a:rPr>
              <a:t>Swathi M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75" y="404813"/>
            <a:ext cx="6337300" cy="649287"/>
          </a:xfrm>
        </p:spPr>
        <p:txBody>
          <a:bodyPr/>
          <a:lstStyle/>
          <a:p>
            <a:r>
              <a:rPr lang="en-US" dirty="0"/>
              <a:t>Implementation</a:t>
            </a:r>
            <a:endParaRPr lang="uk-UA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00808"/>
            <a:ext cx="8964488" cy="5157192"/>
          </a:xfrm>
        </p:spPr>
        <p:txBody>
          <a:bodyPr/>
          <a:lstStyle/>
          <a:p>
            <a:r>
              <a:rPr lang="en-US" sz="2400" dirty="0"/>
              <a:t>Components </a:t>
            </a:r>
          </a:p>
          <a:p>
            <a:pPr lvl="1"/>
            <a:r>
              <a:rPr lang="en-US" sz="2400" dirty="0"/>
              <a:t>NodeMCU with ESP8266 WIFI module</a:t>
            </a:r>
          </a:p>
          <a:p>
            <a:pPr lvl="1"/>
            <a:r>
              <a:rPr lang="en-US" sz="2400" dirty="0"/>
              <a:t>DHT11 temperature and humidity sensor</a:t>
            </a:r>
          </a:p>
          <a:p>
            <a:r>
              <a:rPr lang="en-US" sz="2400" dirty="0"/>
              <a:t>Components are connected to form a circuit and NodeMCU is connected to the system.</a:t>
            </a:r>
          </a:p>
          <a:p>
            <a:r>
              <a:rPr lang="en-US" sz="2400" dirty="0"/>
              <a:t>Using Arduino IDE, hardware is programmed. The program is then uploaded to the hardware memory. </a:t>
            </a:r>
          </a:p>
          <a:p>
            <a:r>
              <a:rPr lang="en-US" sz="2400" dirty="0"/>
              <a:t>Program consists of reading the sensor data and storing it in ThingSpeak channel by using ESP8266 module, ThingSpeak and DHT sensor libraries. </a:t>
            </a:r>
          </a:p>
          <a:p>
            <a:r>
              <a:rPr lang="en-US" sz="2400" dirty="0"/>
              <a:t>ThingSpeak channel has unique channel ID, read and write API keys using which hardware can be connected to ThingSpeak. </a:t>
            </a:r>
          </a:p>
          <a:p>
            <a:pPr>
              <a:lnSpc>
                <a:spcPct val="80000"/>
              </a:lnSpc>
            </a:pPr>
            <a:endParaRPr lang="uk-UA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Hardware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A9B6D-6373-427F-829F-F7D5152F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41" b="17387"/>
          <a:stretch/>
        </p:blipFill>
        <p:spPr>
          <a:xfrm>
            <a:off x="2843808" y="1988840"/>
            <a:ext cx="5681186" cy="345638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Mobile App Development</a:t>
            </a:r>
          </a:p>
        </p:txBody>
      </p:sp>
      <p:pic>
        <p:nvPicPr>
          <p:cNvPr id="2" name="WhatsApp Video 2021-05-07 at 19.05.39 (1)">
            <a:hlinkClick r:id="" action="ppaction://media"/>
            <a:extLst>
              <a:ext uri="{FF2B5EF4-FFF2-40B4-BE49-F238E27FC236}">
                <a16:creationId xmlns:a16="http://schemas.microsoft.com/office/drawing/2014/main" id="{66D4EA2E-41F9-42DC-9A6D-46EFAC93B9D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90582" y="1556792"/>
            <a:ext cx="4493786" cy="502657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4D45A60-F148-425F-9EDD-427796072057}"/>
              </a:ext>
            </a:extLst>
          </p:cNvPr>
          <p:cNvSpPr/>
          <p:nvPr/>
        </p:nvSpPr>
        <p:spPr bwMode="auto">
          <a:xfrm>
            <a:off x="7092280" y="2420888"/>
            <a:ext cx="1008112" cy="1008112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B38E562-57F6-4F1E-A7B3-834F3AB377C9}"/>
              </a:ext>
            </a:extLst>
          </p:cNvPr>
          <p:cNvSpPr/>
          <p:nvPr/>
        </p:nvSpPr>
        <p:spPr bwMode="auto">
          <a:xfrm rot="2841553">
            <a:off x="8237568" y="2167269"/>
            <a:ext cx="298947" cy="504056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930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2290192"/>
            <a:ext cx="6707188" cy="1143000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8557711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ette Engschrift"/>
        <a:ea typeface=""/>
        <a:cs typeface=""/>
      </a:majorFont>
      <a:minorFont>
        <a:latin typeface="Fette Engschrif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ette Engschrift"/>
        <a:ea typeface=""/>
        <a:cs typeface=""/>
      </a:majorFont>
      <a:minorFont>
        <a:latin typeface="Fette Engschrif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15</TotalTime>
  <Words>103</Words>
  <Application>Microsoft Office PowerPoint</Application>
  <PresentationFormat>On-screen Show (4:3)</PresentationFormat>
  <Paragraphs>14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Fette Engschrift</vt:lpstr>
      <vt:lpstr>template</vt:lpstr>
      <vt:lpstr>Custom Design</vt:lpstr>
      <vt:lpstr>Cloud Computing mini project </vt:lpstr>
      <vt:lpstr>Implementation</vt:lpstr>
      <vt:lpstr>Hardware</vt:lpstr>
      <vt:lpstr>Mobile App Development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-</dc:creator>
  <cp:lastModifiedBy>swasthika devadiga</cp:lastModifiedBy>
  <cp:revision>4</cp:revision>
  <dcterms:created xsi:type="dcterms:W3CDTF">2013-08-12T08:37:05Z</dcterms:created>
  <dcterms:modified xsi:type="dcterms:W3CDTF">2021-05-07T14:14:13Z</dcterms:modified>
</cp:coreProperties>
</file>