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1"/>
  </p:notesMasterIdLst>
  <p:handoutMasterIdLst>
    <p:handoutMasterId r:id="rId12"/>
  </p:handoutMasterIdLst>
  <p:sldIdLst>
    <p:sldId id="256" r:id="rId5"/>
    <p:sldId id="262" r:id="rId6"/>
    <p:sldId id="265" r:id="rId7"/>
    <p:sldId id="261" r:id="rId8"/>
    <p:sldId id="266"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5/3/2021</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5/3/2021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94441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6000" dirty="0">
                <a:solidFill>
                  <a:schemeClr val="bg1"/>
                </a:solidFill>
              </a:rPr>
              <a:t>XENSERVER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r"/>
            <a:r>
              <a:rPr lang="en-US" sz="1800" b="1" dirty="0">
                <a:solidFill>
                  <a:srgbClr val="7CEBFF"/>
                </a:solidFill>
              </a:rPr>
              <a:t>Swasthika</a:t>
            </a:r>
          </a:p>
        </p:txBody>
      </p:sp>
    </p:spTree>
    <p:extLst>
      <p:ext uri="{BB962C8B-B14F-4D97-AF65-F5344CB8AC3E}">
        <p14:creationId xmlns:p14="http://schemas.microsoft.com/office/powerpoint/2010/main" val="14877007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665210"/>
            <a:ext cx="11029616" cy="1013800"/>
          </a:xfrm>
        </p:spPr>
        <p:txBody>
          <a:bodyPr>
            <a:normAutofit/>
          </a:bodyPr>
          <a:lstStyle/>
          <a:p>
            <a:pPr algn="ctr"/>
            <a:r>
              <a:rPr lang="en-US" sz="4000" dirty="0">
                <a:solidFill>
                  <a:srgbClr val="FFFEFF"/>
                </a:solidFill>
              </a:rPr>
              <a:t>WHAT IS XEN?</a:t>
            </a:r>
          </a:p>
        </p:txBody>
      </p:sp>
      <p:sp>
        <p:nvSpPr>
          <p:cNvPr id="5" name="Content Placeholder 4">
            <a:extLst>
              <a:ext uri="{FF2B5EF4-FFF2-40B4-BE49-F238E27FC236}">
                <a16:creationId xmlns:a16="http://schemas.microsoft.com/office/drawing/2014/main" id="{22230439-A862-4442-8085-D2376325012C}"/>
              </a:ext>
            </a:extLst>
          </p:cNvPr>
          <p:cNvSpPr>
            <a:spLocks noGrp="1"/>
          </p:cNvSpPr>
          <p:nvPr>
            <p:ph idx="1"/>
          </p:nvPr>
        </p:nvSpPr>
        <p:spPr>
          <a:xfrm>
            <a:off x="0" y="937549"/>
            <a:ext cx="12192000" cy="5920451"/>
          </a:xfrm>
        </p:spPr>
        <p:txBody>
          <a:bodyPr>
            <a:normAutofit/>
          </a:bodyPr>
          <a:lstStyle/>
          <a:p>
            <a:r>
              <a:rPr lang="en-US" sz="3200" dirty="0"/>
              <a:t>Xen is a type-1 hypervisor, providing services that allow multiple computer operating systems to execute on the same computer hardware concurrently. It was originally developed by the University of Cambridge Computer Laboratory and is now being developed by the Linux Foundation with support from Intel.</a:t>
            </a:r>
          </a:p>
          <a:p>
            <a:r>
              <a:rPr lang="en-IN" sz="3200" dirty="0"/>
              <a:t>Types of virtualization it supports?</a:t>
            </a:r>
          </a:p>
          <a:p>
            <a:pPr marL="0" indent="0">
              <a:buNone/>
            </a:pPr>
            <a:endParaRPr lang="en-IN" sz="3200" dirty="0"/>
          </a:p>
        </p:txBody>
      </p:sp>
    </p:spTree>
    <p:extLst>
      <p:ext uri="{BB962C8B-B14F-4D97-AF65-F5344CB8AC3E}">
        <p14:creationId xmlns:p14="http://schemas.microsoft.com/office/powerpoint/2010/main" val="303445834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7A7F05-B807-4C01-AEC8-9E2EB6E2ACBF}"/>
              </a:ext>
            </a:extLst>
          </p:cNvPr>
          <p:cNvSpPr/>
          <p:nvPr/>
        </p:nvSpPr>
        <p:spPr>
          <a:xfrm>
            <a:off x="447963" y="596102"/>
            <a:ext cx="11296073" cy="5954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C2EBA26-427E-4516-B792-9918CB3BEACD}"/>
              </a:ext>
            </a:extLst>
          </p:cNvPr>
          <p:cNvPicPr>
            <a:picLocks noChangeAspect="1"/>
          </p:cNvPicPr>
          <p:nvPr/>
        </p:nvPicPr>
        <p:blipFill>
          <a:blip r:embed="rId2"/>
          <a:stretch>
            <a:fillRect/>
          </a:stretch>
        </p:blipFill>
        <p:spPr>
          <a:xfrm>
            <a:off x="1960095" y="982099"/>
            <a:ext cx="8518968" cy="5279799"/>
          </a:xfrm>
          <a:prstGeom prst="rect">
            <a:avLst/>
          </a:prstGeom>
        </p:spPr>
      </p:pic>
      <p:sp>
        <p:nvSpPr>
          <p:cNvPr id="11" name="TextBox 10">
            <a:extLst>
              <a:ext uri="{FF2B5EF4-FFF2-40B4-BE49-F238E27FC236}">
                <a16:creationId xmlns:a16="http://schemas.microsoft.com/office/drawing/2014/main" id="{30D2C838-2CC4-4790-B8C5-21E2C9A1E025}"/>
              </a:ext>
            </a:extLst>
          </p:cNvPr>
          <p:cNvSpPr txBox="1"/>
          <p:nvPr/>
        </p:nvSpPr>
        <p:spPr>
          <a:xfrm>
            <a:off x="8098305" y="1935138"/>
            <a:ext cx="1828800" cy="369332"/>
          </a:xfrm>
          <a:prstGeom prst="rect">
            <a:avLst/>
          </a:prstGeom>
          <a:noFill/>
        </p:spPr>
        <p:txBody>
          <a:bodyPr wrap="square" rtlCol="0">
            <a:spAutoFit/>
          </a:bodyPr>
          <a:lstStyle/>
          <a:p>
            <a:r>
              <a:rPr lang="en-US" dirty="0"/>
              <a:t>DOM0</a:t>
            </a:r>
            <a:endParaRPr lang="en-IN" dirty="0"/>
          </a:p>
        </p:txBody>
      </p:sp>
      <p:sp>
        <p:nvSpPr>
          <p:cNvPr id="12" name="TextBox 11">
            <a:extLst>
              <a:ext uri="{FF2B5EF4-FFF2-40B4-BE49-F238E27FC236}">
                <a16:creationId xmlns:a16="http://schemas.microsoft.com/office/drawing/2014/main" id="{0E3875DC-1D20-40EE-A75F-A0673DFA3043}"/>
              </a:ext>
            </a:extLst>
          </p:cNvPr>
          <p:cNvSpPr txBox="1"/>
          <p:nvPr/>
        </p:nvSpPr>
        <p:spPr>
          <a:xfrm>
            <a:off x="3337776" y="2967729"/>
            <a:ext cx="1828800" cy="369332"/>
          </a:xfrm>
          <a:prstGeom prst="rect">
            <a:avLst/>
          </a:prstGeom>
          <a:noFill/>
        </p:spPr>
        <p:txBody>
          <a:bodyPr wrap="square" rtlCol="0">
            <a:spAutoFit/>
          </a:bodyPr>
          <a:lstStyle/>
          <a:p>
            <a:r>
              <a:rPr lang="en-US" dirty="0"/>
              <a:t>DOMU</a:t>
            </a:r>
            <a:endParaRPr lang="en-IN" dirty="0"/>
          </a:p>
        </p:txBody>
      </p:sp>
      <p:sp>
        <p:nvSpPr>
          <p:cNvPr id="15" name="TextBox 14">
            <a:extLst>
              <a:ext uri="{FF2B5EF4-FFF2-40B4-BE49-F238E27FC236}">
                <a16:creationId xmlns:a16="http://schemas.microsoft.com/office/drawing/2014/main" id="{99F9136B-095E-4808-AC94-5CBC51EBB7E4}"/>
              </a:ext>
            </a:extLst>
          </p:cNvPr>
          <p:cNvSpPr txBox="1"/>
          <p:nvPr/>
        </p:nvSpPr>
        <p:spPr>
          <a:xfrm>
            <a:off x="5305179" y="3244334"/>
            <a:ext cx="1828800" cy="369332"/>
          </a:xfrm>
          <a:prstGeom prst="rect">
            <a:avLst/>
          </a:prstGeom>
          <a:noFill/>
        </p:spPr>
        <p:txBody>
          <a:bodyPr wrap="square" rtlCol="0">
            <a:spAutoFit/>
          </a:bodyPr>
          <a:lstStyle/>
          <a:p>
            <a:r>
              <a:rPr lang="en-US" dirty="0"/>
              <a:t>DOMU</a:t>
            </a:r>
            <a:endParaRPr lang="en-IN" dirty="0"/>
          </a:p>
        </p:txBody>
      </p:sp>
      <p:sp>
        <p:nvSpPr>
          <p:cNvPr id="16" name="TextBox 15">
            <a:extLst>
              <a:ext uri="{FF2B5EF4-FFF2-40B4-BE49-F238E27FC236}">
                <a16:creationId xmlns:a16="http://schemas.microsoft.com/office/drawing/2014/main" id="{0653D8C2-D0A0-473A-8CAA-99BFE708B6CC}"/>
              </a:ext>
            </a:extLst>
          </p:cNvPr>
          <p:cNvSpPr txBox="1"/>
          <p:nvPr/>
        </p:nvSpPr>
        <p:spPr>
          <a:xfrm>
            <a:off x="6508715" y="3741449"/>
            <a:ext cx="1828800" cy="369332"/>
          </a:xfrm>
          <a:prstGeom prst="rect">
            <a:avLst/>
          </a:prstGeom>
          <a:noFill/>
        </p:spPr>
        <p:txBody>
          <a:bodyPr wrap="square" rtlCol="0">
            <a:spAutoFit/>
          </a:bodyPr>
          <a:lstStyle/>
          <a:p>
            <a:r>
              <a:rPr lang="en-US" dirty="0"/>
              <a:t>DOMU</a:t>
            </a:r>
            <a:endParaRPr lang="en-IN" dirty="0"/>
          </a:p>
        </p:txBody>
      </p:sp>
      <p:sp>
        <p:nvSpPr>
          <p:cNvPr id="17" name="TextBox 16">
            <a:extLst>
              <a:ext uri="{FF2B5EF4-FFF2-40B4-BE49-F238E27FC236}">
                <a16:creationId xmlns:a16="http://schemas.microsoft.com/office/drawing/2014/main" id="{CDD080E8-1D5C-4CDB-89F9-ACDA5F949B88}"/>
              </a:ext>
            </a:extLst>
          </p:cNvPr>
          <p:cNvSpPr txBox="1"/>
          <p:nvPr/>
        </p:nvSpPr>
        <p:spPr>
          <a:xfrm>
            <a:off x="8862233" y="3875134"/>
            <a:ext cx="1828800" cy="369332"/>
          </a:xfrm>
          <a:prstGeom prst="rect">
            <a:avLst/>
          </a:prstGeom>
          <a:noFill/>
        </p:spPr>
        <p:txBody>
          <a:bodyPr wrap="square" rtlCol="0">
            <a:spAutoFit/>
          </a:bodyPr>
          <a:lstStyle/>
          <a:p>
            <a:r>
              <a:rPr lang="en-US" dirty="0"/>
              <a:t>DOMU</a:t>
            </a:r>
            <a:endParaRPr lang="en-IN" dirty="0"/>
          </a:p>
        </p:txBody>
      </p:sp>
    </p:spTree>
    <p:extLst>
      <p:ext uri="{BB962C8B-B14F-4D97-AF65-F5344CB8AC3E}">
        <p14:creationId xmlns:p14="http://schemas.microsoft.com/office/powerpoint/2010/main" val="19878694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pPr algn="ctr"/>
            <a:r>
              <a:rPr lang="en-US" sz="4000" dirty="0">
                <a:solidFill>
                  <a:srgbClr val="FFFEFF"/>
                </a:solidFill>
              </a:rPr>
              <a:t>WHAT IS XENSERVER?</a:t>
            </a:r>
          </a:p>
        </p:txBody>
      </p:sp>
      <p:sp>
        <p:nvSpPr>
          <p:cNvPr id="5" name="Content Placeholder 4">
            <a:extLst>
              <a:ext uri="{FF2B5EF4-FFF2-40B4-BE49-F238E27FC236}">
                <a16:creationId xmlns:a16="http://schemas.microsoft.com/office/drawing/2014/main" id="{22230439-A862-4442-8085-D2376325012C}"/>
              </a:ext>
            </a:extLst>
          </p:cNvPr>
          <p:cNvSpPr>
            <a:spLocks noGrp="1"/>
          </p:cNvSpPr>
          <p:nvPr>
            <p:ph idx="1"/>
          </p:nvPr>
        </p:nvSpPr>
        <p:spPr/>
        <p:txBody>
          <a:bodyPr>
            <a:normAutofit/>
          </a:bodyPr>
          <a:lstStyle/>
          <a:p>
            <a:r>
              <a:rPr lang="en-US" sz="3200" dirty="0"/>
              <a:t>The Citrix </a:t>
            </a:r>
            <a:r>
              <a:rPr lang="en-US" sz="3200" b="1" dirty="0"/>
              <a:t>Xenserver</a:t>
            </a:r>
            <a:r>
              <a:rPr lang="en-US" sz="3200" dirty="0"/>
              <a:t> is a pre-package installable </a:t>
            </a:r>
            <a:r>
              <a:rPr lang="en-US" sz="3200" b="1" dirty="0"/>
              <a:t>OS</a:t>
            </a:r>
            <a:r>
              <a:rPr lang="en-US" sz="3200" dirty="0"/>
              <a:t> which you can easily install on any compatible hardware.</a:t>
            </a:r>
          </a:p>
          <a:p>
            <a:r>
              <a:rPr lang="en-US" sz="3200" dirty="0" err="1"/>
              <a:t>Xenserver</a:t>
            </a:r>
            <a:r>
              <a:rPr lang="en-US" sz="3200" dirty="0"/>
              <a:t> and the Covid-19.</a:t>
            </a:r>
            <a:endParaRPr lang="en-IN" sz="4800" dirty="0"/>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996894-AF8C-4588-B446-E6C8BD67D52A}"/>
              </a:ext>
            </a:extLst>
          </p:cNvPr>
          <p:cNvSpPr/>
          <p:nvPr/>
        </p:nvSpPr>
        <p:spPr>
          <a:xfrm>
            <a:off x="461818" y="655782"/>
            <a:ext cx="11296073" cy="5902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2" descr="XenDesktop 7 Remote PC explained - citrix24.com">
            <a:extLst>
              <a:ext uri="{FF2B5EF4-FFF2-40B4-BE49-F238E27FC236}">
                <a16:creationId xmlns:a16="http://schemas.microsoft.com/office/drawing/2014/main" id="{3FEC0297-EF67-48D4-8942-AA10E59B7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655" y="1541895"/>
            <a:ext cx="900112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8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77</Words>
  <Application>Microsoft Office PowerPoint</Application>
  <PresentationFormat>Widescreen</PresentationFormat>
  <Paragraphs>18</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XENSERVER</vt:lpstr>
      <vt:lpstr>WHAT IS XEN?</vt:lpstr>
      <vt:lpstr>PowerPoint Presentation</vt:lpstr>
      <vt:lpstr>WHAT IS XENSERVER?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2021-05-02T09:10:53Z</dcterms:created>
  <dcterms:modified xsi:type="dcterms:W3CDTF">2021-05-03T04:19:06Z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