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C2E2-5E4B-4151-8F60-C3C625A127E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1C80-173E-410D-84F5-A807C49459B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2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4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4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4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3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2025-06-26T17:39:29Z</dcterms:created>
  <dcterms:modified xsi:type="dcterms:W3CDTF">2025-06-26T17:44:52Z</dcterms:modified>
</cp:coreProperties>
</file>