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91" r:id="rId5"/>
    <p:sldId id="261" r:id="rId6"/>
    <p:sldId id="259"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6" r:id="rId20"/>
    <p:sldId id="277" r:id="rId21"/>
    <p:sldId id="278" r:id="rId22"/>
    <p:sldId id="274" r:id="rId23"/>
    <p:sldId id="275" r:id="rId24"/>
    <p:sldId id="279" r:id="rId25"/>
    <p:sldId id="280" r:id="rId26"/>
    <p:sldId id="281" r:id="rId27"/>
    <p:sldId id="282" r:id="rId28"/>
    <p:sldId id="293" r:id="rId29"/>
    <p:sldId id="292" r:id="rId30"/>
    <p:sldId id="294" r:id="rId31"/>
    <p:sldId id="29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56" autoAdjust="0"/>
    <p:restoredTop sz="94660"/>
  </p:normalViewPr>
  <p:slideViewPr>
    <p:cSldViewPr snapToGrid="0">
      <p:cViewPr varScale="1">
        <p:scale>
          <a:sx n="74" d="100"/>
          <a:sy n="74" d="100"/>
        </p:scale>
        <p:origin x="6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10/28/2018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10/28/2018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ndtv.com/health/why-is-there-a-blood-shortage-in-india-1712012" TargetMode="External"/><Relationship Id="rId2" Type="http://schemas.openxmlformats.org/officeDocument/2006/relationships/hyperlink" Target="https://developer.android.com/doc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7" y="1390918"/>
            <a:ext cx="6815669" cy="875764"/>
          </a:xfrm>
        </p:spPr>
        <p:txBody>
          <a:bodyPr/>
          <a:lstStyle/>
          <a:p>
            <a:r>
              <a:rPr lang="en-IN" sz="3600" dirty="0" smtClean="0"/>
              <a:t>Minor Project Final Evaluation</a:t>
            </a:r>
            <a:endParaRPr lang="en-IN" sz="3600" dirty="0"/>
          </a:p>
        </p:txBody>
      </p:sp>
      <p:sp>
        <p:nvSpPr>
          <p:cNvPr id="3" name="Subtitle 2"/>
          <p:cNvSpPr>
            <a:spLocks noGrp="1"/>
          </p:cNvSpPr>
          <p:nvPr>
            <p:ph type="subTitle" idx="1"/>
          </p:nvPr>
        </p:nvSpPr>
        <p:spPr>
          <a:xfrm>
            <a:off x="2692398" y="3219718"/>
            <a:ext cx="6815669" cy="2137893"/>
          </a:xfrm>
        </p:spPr>
        <p:txBody>
          <a:bodyPr>
            <a:normAutofit lnSpcReduction="10000"/>
          </a:bodyPr>
          <a:lstStyle/>
          <a:p>
            <a:pPr algn="r"/>
            <a:r>
              <a:rPr lang="en-IN" dirty="0" smtClean="0"/>
              <a:t>Submitted By:</a:t>
            </a:r>
          </a:p>
          <a:p>
            <a:pPr algn="r"/>
            <a:r>
              <a:rPr lang="en-IN" dirty="0" smtClean="0"/>
              <a:t>Devanshu Madan(40413303115)</a:t>
            </a:r>
          </a:p>
          <a:p>
            <a:pPr algn="r"/>
            <a:r>
              <a:rPr lang="en-IN" dirty="0" smtClean="0"/>
              <a:t>Prachi Panchal(40113307716)</a:t>
            </a:r>
          </a:p>
          <a:p>
            <a:pPr algn="r"/>
            <a:r>
              <a:rPr lang="en-IN" dirty="0" smtClean="0"/>
              <a:t>Ritvik Chotani(41713303115)</a:t>
            </a:r>
          </a:p>
          <a:p>
            <a:pPr algn="r"/>
            <a:r>
              <a:rPr lang="en-IN" dirty="0" smtClean="0"/>
              <a:t>Swastik Arora(40813303115)</a:t>
            </a:r>
            <a:endParaRPr lang="en-IN" dirty="0"/>
          </a:p>
        </p:txBody>
      </p:sp>
      <p:pic>
        <p:nvPicPr>
          <p:cNvPr id="1026" name="Picture 2" descr="Image result for hmr institute of technolo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1947" y="2459864"/>
            <a:ext cx="19050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08906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5307" y="592428"/>
            <a:ext cx="10972799" cy="5666703"/>
          </a:xfrm>
        </p:spPr>
      </p:pic>
    </p:spTree>
    <p:extLst>
      <p:ext uri="{BB962C8B-B14F-4D97-AF65-F5344CB8AC3E}">
        <p14:creationId xmlns:p14="http://schemas.microsoft.com/office/powerpoint/2010/main" val="38215023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8185" y="553793"/>
            <a:ext cx="10959921" cy="5705340"/>
          </a:xfrm>
        </p:spPr>
      </p:pic>
    </p:spTree>
    <p:extLst>
      <p:ext uri="{BB962C8B-B14F-4D97-AF65-F5344CB8AC3E}">
        <p14:creationId xmlns:p14="http://schemas.microsoft.com/office/powerpoint/2010/main" val="29124146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2429" y="592428"/>
            <a:ext cx="11011436" cy="5653825"/>
          </a:xfrm>
        </p:spPr>
      </p:pic>
    </p:spTree>
    <p:extLst>
      <p:ext uri="{BB962C8B-B14F-4D97-AF65-F5344CB8AC3E}">
        <p14:creationId xmlns:p14="http://schemas.microsoft.com/office/powerpoint/2010/main" val="21310509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6670" y="579550"/>
            <a:ext cx="11050073" cy="5666704"/>
          </a:xfrm>
        </p:spPr>
      </p:pic>
    </p:spTree>
    <p:extLst>
      <p:ext uri="{BB962C8B-B14F-4D97-AF65-F5344CB8AC3E}">
        <p14:creationId xmlns:p14="http://schemas.microsoft.com/office/powerpoint/2010/main" val="2541631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8185" y="566670"/>
            <a:ext cx="10959921" cy="5705341"/>
          </a:xfrm>
        </p:spPr>
      </p:pic>
    </p:spTree>
    <p:extLst>
      <p:ext uri="{BB962C8B-B14F-4D97-AF65-F5344CB8AC3E}">
        <p14:creationId xmlns:p14="http://schemas.microsoft.com/office/powerpoint/2010/main" val="31170895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5307" y="592429"/>
            <a:ext cx="10985679" cy="5666704"/>
          </a:xfrm>
        </p:spPr>
      </p:pic>
    </p:spTree>
    <p:extLst>
      <p:ext uri="{BB962C8B-B14F-4D97-AF65-F5344CB8AC3E}">
        <p14:creationId xmlns:p14="http://schemas.microsoft.com/office/powerpoint/2010/main" val="20665980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8186" y="605307"/>
            <a:ext cx="10972800" cy="5640947"/>
          </a:xfrm>
        </p:spPr>
      </p:pic>
    </p:spTree>
    <p:extLst>
      <p:ext uri="{BB962C8B-B14F-4D97-AF65-F5344CB8AC3E}">
        <p14:creationId xmlns:p14="http://schemas.microsoft.com/office/powerpoint/2010/main" val="13566938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9549" y="618186"/>
            <a:ext cx="10998557" cy="5628067"/>
          </a:xfrm>
        </p:spPr>
      </p:pic>
    </p:spTree>
    <p:extLst>
      <p:ext uri="{BB962C8B-B14F-4D97-AF65-F5344CB8AC3E}">
        <p14:creationId xmlns:p14="http://schemas.microsoft.com/office/powerpoint/2010/main" val="27954780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2429" y="592429"/>
            <a:ext cx="11011436" cy="5679582"/>
          </a:xfrm>
        </p:spPr>
      </p:pic>
    </p:spTree>
    <p:extLst>
      <p:ext uri="{BB962C8B-B14F-4D97-AF65-F5344CB8AC3E}">
        <p14:creationId xmlns:p14="http://schemas.microsoft.com/office/powerpoint/2010/main" val="23263148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8186" y="579549"/>
            <a:ext cx="10972800" cy="5666705"/>
          </a:xfrm>
        </p:spPr>
      </p:pic>
    </p:spTree>
    <p:extLst>
      <p:ext uri="{BB962C8B-B14F-4D97-AF65-F5344CB8AC3E}">
        <p14:creationId xmlns:p14="http://schemas.microsoft.com/office/powerpoint/2010/main" val="36106330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504483" cy="1303867"/>
          </a:xfrm>
        </p:spPr>
        <p:txBody>
          <a:bodyPr/>
          <a:lstStyle/>
          <a:p>
            <a:r>
              <a:rPr lang="en-IN" dirty="0" smtClean="0"/>
              <a:t>Project Title</a:t>
            </a:r>
            <a:endParaRPr lang="en-IN" dirty="0"/>
          </a:p>
        </p:txBody>
      </p:sp>
      <p:sp>
        <p:nvSpPr>
          <p:cNvPr id="3" name="Content Placeholder 2"/>
          <p:cNvSpPr>
            <a:spLocks noGrp="1"/>
          </p:cNvSpPr>
          <p:nvPr>
            <p:ph idx="1"/>
          </p:nvPr>
        </p:nvSpPr>
        <p:spPr/>
        <p:txBody>
          <a:bodyPr/>
          <a:lstStyle/>
          <a:p>
            <a:pPr marL="0" indent="0" algn="ctr">
              <a:buNone/>
            </a:pPr>
            <a:r>
              <a:rPr lang="en-IN" dirty="0" smtClean="0"/>
              <a:t>“</a:t>
            </a:r>
            <a:r>
              <a:rPr lang="en-IN" b="1" i="1" u="sng" dirty="0" smtClean="0"/>
              <a:t>Blood Bank</a:t>
            </a:r>
            <a:r>
              <a:rPr lang="en-IN" dirty="0" smtClean="0"/>
              <a:t>” Android Application</a:t>
            </a:r>
            <a:endParaRPr lang="en-IN" dirty="0"/>
          </a:p>
        </p:txBody>
      </p:sp>
      <p:pic>
        <p:nvPicPr>
          <p:cNvPr id="2050" name="Picture 2" descr="Image result for blood anim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3561" y="3133145"/>
            <a:ext cx="3592177" cy="301365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blood anim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436" y="3268612"/>
            <a:ext cx="2690655" cy="2742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91860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8186" y="631065"/>
            <a:ext cx="10972800" cy="5615189"/>
          </a:xfrm>
        </p:spPr>
      </p:pic>
    </p:spTree>
    <p:extLst>
      <p:ext uri="{BB962C8B-B14F-4D97-AF65-F5344CB8AC3E}">
        <p14:creationId xmlns:p14="http://schemas.microsoft.com/office/powerpoint/2010/main" val="29791352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Screenshots</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9388" y="2408349"/>
            <a:ext cx="2293368" cy="3850782"/>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4749" y="2408348"/>
            <a:ext cx="2233948" cy="3850783"/>
          </a:xfrm>
          <a:prstGeom prst="rect">
            <a:avLst/>
          </a:prstGeom>
        </p:spPr>
      </p:pic>
    </p:spTree>
    <p:extLst>
      <p:ext uri="{BB962C8B-B14F-4D97-AF65-F5344CB8AC3E}">
        <p14:creationId xmlns:p14="http://schemas.microsoft.com/office/powerpoint/2010/main" val="1653845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8818" y="618186"/>
            <a:ext cx="3834538" cy="5602310"/>
          </a:xfrm>
        </p:spPr>
      </p:pic>
    </p:spTree>
    <p:extLst>
      <p:ext uri="{BB962C8B-B14F-4D97-AF65-F5344CB8AC3E}">
        <p14:creationId xmlns:p14="http://schemas.microsoft.com/office/powerpoint/2010/main" val="25275275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47040" y="618186"/>
            <a:ext cx="3297920" cy="5640947"/>
          </a:xfrm>
        </p:spPr>
      </p:pic>
    </p:spTree>
    <p:extLst>
      <p:ext uri="{BB962C8B-B14F-4D97-AF65-F5344CB8AC3E}">
        <p14:creationId xmlns:p14="http://schemas.microsoft.com/office/powerpoint/2010/main" val="14974460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6678" y="592428"/>
            <a:ext cx="3503982" cy="5628068"/>
          </a:xfrm>
        </p:spPr>
      </p:pic>
    </p:spTree>
    <p:extLst>
      <p:ext uri="{BB962C8B-B14F-4D97-AF65-F5344CB8AC3E}">
        <p14:creationId xmlns:p14="http://schemas.microsoft.com/office/powerpoint/2010/main" val="13051877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87736" y="656823"/>
            <a:ext cx="3864590" cy="5576552"/>
          </a:xfrm>
        </p:spPr>
      </p:pic>
    </p:spTree>
    <p:extLst>
      <p:ext uri="{BB962C8B-B14F-4D97-AF65-F5344CB8AC3E}">
        <p14:creationId xmlns:p14="http://schemas.microsoft.com/office/powerpoint/2010/main" val="29278722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9556" y="592428"/>
            <a:ext cx="3503982" cy="5640945"/>
          </a:xfrm>
        </p:spPr>
      </p:pic>
    </p:spTree>
    <p:extLst>
      <p:ext uri="{BB962C8B-B14F-4D97-AF65-F5344CB8AC3E}">
        <p14:creationId xmlns:p14="http://schemas.microsoft.com/office/powerpoint/2010/main" val="28582151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56089" y="605307"/>
            <a:ext cx="3306505" cy="5628067"/>
          </a:xfrm>
        </p:spPr>
      </p:pic>
    </p:spTree>
    <p:extLst>
      <p:ext uri="{BB962C8B-B14F-4D97-AF65-F5344CB8AC3E}">
        <p14:creationId xmlns:p14="http://schemas.microsoft.com/office/powerpoint/2010/main" val="27665818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2443648"/>
          </a:xfrm>
        </p:spPr>
        <p:txBody>
          <a:bodyPr/>
          <a:lstStyle/>
          <a:p>
            <a:r>
              <a:rPr lang="en-IN" dirty="0" smtClean="0"/>
              <a:t>Future Scope</a:t>
            </a:r>
            <a:endParaRPr lang="en-IN" dirty="0"/>
          </a:p>
        </p:txBody>
      </p:sp>
      <p:sp>
        <p:nvSpPr>
          <p:cNvPr id="3" name="Content Placeholder 2"/>
          <p:cNvSpPr>
            <a:spLocks noGrp="1"/>
          </p:cNvSpPr>
          <p:nvPr>
            <p:ph idx="1"/>
          </p:nvPr>
        </p:nvSpPr>
        <p:spPr>
          <a:xfrm>
            <a:off x="772732" y="2446987"/>
            <a:ext cx="10663707" cy="3786388"/>
          </a:xfrm>
        </p:spPr>
        <p:txBody>
          <a:bodyPr/>
          <a:lstStyle/>
          <a:p>
            <a:r>
              <a:rPr lang="en-US" dirty="0"/>
              <a:t>We propose to continue our development activities in Android, Java to be part of the ongoing Innovations happening in the Industry. </a:t>
            </a:r>
            <a:endParaRPr lang="en-IN" dirty="0"/>
          </a:p>
          <a:p>
            <a:r>
              <a:rPr lang="en-US" dirty="0"/>
              <a:t>We also would seek to found a company to slowly build on Android development leveraging Google App Engine. </a:t>
            </a:r>
            <a:endParaRPr lang="en-IN" dirty="0"/>
          </a:p>
          <a:p>
            <a:r>
              <a:rPr lang="en-US" dirty="0"/>
              <a:t>We hope to work under the guidance and facilitation of the HMRITM faculty to interact with the Industry (both Developer community and Hardware manufacturers) for Enabling us to undertake live projects as per requirements of the Industry</a:t>
            </a:r>
            <a:r>
              <a:rPr lang="en-US" dirty="0" smtClean="0"/>
              <a:t>.</a:t>
            </a:r>
            <a:endParaRPr lang="en-IN" dirty="0"/>
          </a:p>
        </p:txBody>
      </p:sp>
    </p:spTree>
    <p:extLst>
      <p:ext uri="{BB962C8B-B14F-4D97-AF65-F5344CB8AC3E}">
        <p14:creationId xmlns:p14="http://schemas.microsoft.com/office/powerpoint/2010/main" val="40777145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2482285"/>
          </a:xfrm>
        </p:spPr>
        <p:txBody>
          <a:bodyPr>
            <a:normAutofit/>
          </a:bodyPr>
          <a:lstStyle/>
          <a:p>
            <a:r>
              <a:rPr lang="en-IN" dirty="0" smtClean="0"/>
              <a:t>Conclusion</a:t>
            </a:r>
            <a:endParaRPr lang="en-IN" dirty="0"/>
          </a:p>
        </p:txBody>
      </p:sp>
      <p:sp>
        <p:nvSpPr>
          <p:cNvPr id="3" name="Content Placeholder 2"/>
          <p:cNvSpPr>
            <a:spLocks noGrp="1"/>
          </p:cNvSpPr>
          <p:nvPr>
            <p:ph idx="1"/>
          </p:nvPr>
        </p:nvSpPr>
        <p:spPr>
          <a:xfrm>
            <a:off x="798490" y="2434107"/>
            <a:ext cx="10625071" cy="3786389"/>
          </a:xfrm>
        </p:spPr>
        <p:txBody>
          <a:bodyPr/>
          <a:lstStyle/>
          <a:p>
            <a:r>
              <a:rPr lang="en-US" dirty="0"/>
              <a:t>The Aim of the Project was to give user easy access to various Blood Bank Donors. </a:t>
            </a:r>
            <a:endParaRPr lang="en-IN" dirty="0"/>
          </a:p>
          <a:p>
            <a:r>
              <a:rPr lang="en-US" dirty="0"/>
              <a:t>The project has been completed successfully which covering the maximum requirement given by all of the Group &amp; our Mentor. </a:t>
            </a:r>
            <a:endParaRPr lang="en-US" dirty="0" smtClean="0"/>
          </a:p>
          <a:p>
            <a:r>
              <a:rPr lang="en-US" dirty="0"/>
              <a:t>The system is made flexible and versatile. </a:t>
            </a:r>
            <a:endParaRPr lang="en-US" dirty="0" smtClean="0"/>
          </a:p>
          <a:p>
            <a:r>
              <a:rPr lang="en-IN" dirty="0"/>
              <a:t>This software is developed with scalability in mind. Additional modules can be easily added when necessary. </a:t>
            </a:r>
            <a:endParaRPr lang="en-IN" b="1" dirty="0"/>
          </a:p>
        </p:txBody>
      </p:sp>
    </p:spTree>
    <p:extLst>
      <p:ext uri="{BB962C8B-B14F-4D97-AF65-F5344CB8AC3E}">
        <p14:creationId xmlns:p14="http://schemas.microsoft.com/office/powerpoint/2010/main" val="440623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Requirements for the Application Creation</a:t>
            </a:r>
            <a:endParaRPr lang="en-IN" dirty="0"/>
          </a:p>
        </p:txBody>
      </p:sp>
      <p:sp>
        <p:nvSpPr>
          <p:cNvPr id="3" name="Content Placeholder 2"/>
          <p:cNvSpPr>
            <a:spLocks noGrp="1"/>
          </p:cNvSpPr>
          <p:nvPr>
            <p:ph idx="1"/>
          </p:nvPr>
        </p:nvSpPr>
        <p:spPr>
          <a:xfrm>
            <a:off x="1295401" y="2446987"/>
            <a:ext cx="9601196" cy="3786388"/>
          </a:xfrm>
        </p:spPr>
        <p:txBody>
          <a:bodyPr>
            <a:normAutofit/>
          </a:bodyPr>
          <a:lstStyle/>
          <a:p>
            <a:r>
              <a:rPr lang="en-IN" dirty="0" smtClean="0"/>
              <a:t>Hardware Requirements</a:t>
            </a:r>
          </a:p>
          <a:p>
            <a:pPr marL="0" indent="0">
              <a:buNone/>
            </a:pPr>
            <a:r>
              <a:rPr lang="en-IN" dirty="0"/>
              <a:t>	</a:t>
            </a:r>
            <a:r>
              <a:rPr lang="en-IN" dirty="0" smtClean="0"/>
              <a:t>- Intel i5 Processor.</a:t>
            </a:r>
          </a:p>
          <a:p>
            <a:pPr marL="0" indent="0">
              <a:buNone/>
            </a:pPr>
            <a:r>
              <a:rPr lang="en-IN" dirty="0"/>
              <a:t>	</a:t>
            </a:r>
            <a:r>
              <a:rPr lang="en-IN" dirty="0" smtClean="0"/>
              <a:t>- 4GB RAM(Minimum)</a:t>
            </a:r>
          </a:p>
          <a:p>
            <a:r>
              <a:rPr lang="en-IN" dirty="0" smtClean="0"/>
              <a:t>Software Requirements</a:t>
            </a:r>
          </a:p>
          <a:p>
            <a:pPr marL="0" indent="0">
              <a:buNone/>
            </a:pPr>
            <a:r>
              <a:rPr lang="en-IN" dirty="0"/>
              <a:t>	</a:t>
            </a:r>
            <a:r>
              <a:rPr lang="en-IN" dirty="0" smtClean="0"/>
              <a:t>- Android Studio</a:t>
            </a:r>
          </a:p>
          <a:p>
            <a:pPr marL="0" indent="0">
              <a:buNone/>
            </a:pPr>
            <a:r>
              <a:rPr lang="en-IN" dirty="0"/>
              <a:t>	</a:t>
            </a:r>
            <a:r>
              <a:rPr lang="en-IN" dirty="0" smtClean="0"/>
              <a:t>- Android Emulator</a:t>
            </a:r>
          </a:p>
          <a:p>
            <a:pPr marL="0" indent="0">
              <a:buNone/>
            </a:pPr>
            <a:r>
              <a:rPr lang="en-IN" dirty="0"/>
              <a:t>	</a:t>
            </a:r>
            <a:r>
              <a:rPr lang="en-IN" dirty="0" smtClean="0"/>
              <a:t>- Android SDK</a:t>
            </a:r>
            <a:endParaRPr lang="en-IN" dirty="0"/>
          </a:p>
        </p:txBody>
      </p:sp>
      <p:pic>
        <p:nvPicPr>
          <p:cNvPr id="3074" name="Picture 2" descr="Image result for android stud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7045" y="2992762"/>
            <a:ext cx="5418786" cy="2694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5885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2443648"/>
          </a:xfrm>
        </p:spPr>
        <p:txBody>
          <a:bodyPr/>
          <a:lstStyle/>
          <a:p>
            <a:r>
              <a:rPr lang="en-IN" dirty="0" smtClean="0"/>
              <a:t>References</a:t>
            </a:r>
            <a:endParaRPr lang="en-IN" dirty="0"/>
          </a:p>
        </p:txBody>
      </p:sp>
      <p:sp>
        <p:nvSpPr>
          <p:cNvPr id="3" name="Content Placeholder 2"/>
          <p:cNvSpPr>
            <a:spLocks noGrp="1"/>
          </p:cNvSpPr>
          <p:nvPr>
            <p:ph idx="1"/>
          </p:nvPr>
        </p:nvSpPr>
        <p:spPr>
          <a:xfrm>
            <a:off x="772732" y="3322750"/>
            <a:ext cx="10663707" cy="1738648"/>
          </a:xfrm>
        </p:spPr>
        <p:txBody>
          <a:bodyPr/>
          <a:lstStyle/>
          <a:p>
            <a:pPr lvl="0"/>
            <a:r>
              <a:rPr lang="en-IN" u="sng" dirty="0">
                <a:hlinkClick r:id="rId2"/>
              </a:rPr>
              <a:t>https://developer.android.com/docs/</a:t>
            </a:r>
            <a:endParaRPr lang="en-IN" dirty="0"/>
          </a:p>
          <a:p>
            <a:pPr lvl="0"/>
            <a:r>
              <a:rPr lang="en-IN" u="sng" dirty="0">
                <a:hlinkClick r:id="rId3"/>
              </a:rPr>
              <a:t>https://www.ndtv.com/health/why-is-there-a-blood-shortage-in-india-1712012</a:t>
            </a:r>
            <a:endParaRPr lang="en-IN" dirty="0"/>
          </a:p>
          <a:p>
            <a:pPr lvl="0"/>
            <a:r>
              <a:rPr lang="en-IN" u="sng" dirty="0">
                <a:solidFill>
                  <a:schemeClr val="accent1">
                    <a:lumMod val="75000"/>
                  </a:schemeClr>
                </a:solidFill>
              </a:rPr>
              <a:t>https://</a:t>
            </a:r>
            <a:r>
              <a:rPr lang="en-IN" u="sng" dirty="0" smtClean="0">
                <a:solidFill>
                  <a:schemeClr val="accent1">
                    <a:lumMod val="75000"/>
                  </a:schemeClr>
                </a:solidFill>
              </a:rPr>
              <a:t>www.udemy.com/learn-android-application-development-y/learn/v4/content</a:t>
            </a:r>
            <a:endParaRPr lang="en-IN" dirty="0">
              <a:solidFill>
                <a:schemeClr val="accent1">
                  <a:lumMod val="75000"/>
                </a:schemeClr>
              </a:solidFill>
            </a:endParaRPr>
          </a:p>
        </p:txBody>
      </p:sp>
    </p:spTree>
    <p:extLst>
      <p:ext uri="{BB962C8B-B14F-4D97-AF65-F5344CB8AC3E}">
        <p14:creationId xmlns:p14="http://schemas.microsoft.com/office/powerpoint/2010/main" val="19711612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u="sng" dirty="0"/>
              <a:t>THANK YOU</a:t>
            </a:r>
            <a:endParaRPr lang="en-IN" dirty="0"/>
          </a:p>
        </p:txBody>
      </p:sp>
      <p:sp>
        <p:nvSpPr>
          <p:cNvPr id="3" name="Content Placeholder 2"/>
          <p:cNvSpPr>
            <a:spLocks noGrp="1"/>
          </p:cNvSpPr>
          <p:nvPr>
            <p:ph sz="half" idx="1"/>
          </p:nvPr>
        </p:nvSpPr>
        <p:spPr/>
        <p:txBody>
          <a:bodyPr>
            <a:normAutofit/>
          </a:bodyPr>
          <a:lstStyle/>
          <a:p>
            <a:r>
              <a:rPr lang="en-IN" dirty="0" smtClean="0"/>
              <a:t>Brought to you by :-</a:t>
            </a:r>
          </a:p>
          <a:p>
            <a:pPr marL="0" indent="0">
              <a:buNone/>
            </a:pPr>
            <a:r>
              <a:rPr lang="en-IN" dirty="0"/>
              <a:t> </a:t>
            </a:r>
            <a:r>
              <a:rPr lang="en-IN" dirty="0" smtClean="0"/>
              <a:t>   Devanshu Madan(40413303115)</a:t>
            </a:r>
          </a:p>
          <a:p>
            <a:pPr marL="0" indent="0">
              <a:buNone/>
            </a:pPr>
            <a:r>
              <a:rPr lang="en-IN" dirty="0" smtClean="0"/>
              <a:t>    Swastik Arora(40813303115)</a:t>
            </a:r>
          </a:p>
          <a:p>
            <a:pPr marL="0" indent="0">
              <a:buNone/>
            </a:pPr>
            <a:r>
              <a:rPr lang="en-IN" dirty="0" smtClean="0"/>
              <a:t>    Ritvik Chotani(41713303115)</a:t>
            </a:r>
          </a:p>
          <a:p>
            <a:pPr marL="0" indent="0">
              <a:buNone/>
            </a:pPr>
            <a:r>
              <a:rPr lang="en-IN" dirty="0" smtClean="0"/>
              <a:t>    Prachi Panchal(40113307716)</a:t>
            </a:r>
          </a:p>
          <a:p>
            <a:r>
              <a:rPr lang="en-IN" dirty="0" smtClean="0"/>
              <a:t>I.T.(</a:t>
            </a:r>
            <a:r>
              <a:rPr lang="en-IN" dirty="0" err="1" smtClean="0"/>
              <a:t>VII</a:t>
            </a:r>
            <a:r>
              <a:rPr lang="en-IN" sz="1200" dirty="0" err="1" smtClean="0"/>
              <a:t>th</a:t>
            </a:r>
            <a:r>
              <a:rPr lang="en-IN" dirty="0" smtClean="0"/>
              <a:t> Semester)</a:t>
            </a:r>
            <a:endParaRPr lang="en-IN" dirty="0"/>
          </a:p>
        </p:txBody>
      </p:sp>
      <p:pic>
        <p:nvPicPr>
          <p:cNvPr id="5" name="Content Placeholder 4" descr="Image result for THANK YOU BOW DOWN"/>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17633" y="2560638"/>
            <a:ext cx="3046233" cy="3309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25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Requirements to Run Application</a:t>
            </a:r>
            <a:endParaRPr lang="en-IN" dirty="0"/>
          </a:p>
        </p:txBody>
      </p:sp>
      <p:sp>
        <p:nvSpPr>
          <p:cNvPr id="3" name="Content Placeholder 2"/>
          <p:cNvSpPr>
            <a:spLocks noGrp="1"/>
          </p:cNvSpPr>
          <p:nvPr>
            <p:ph idx="1"/>
          </p:nvPr>
        </p:nvSpPr>
        <p:spPr>
          <a:xfrm>
            <a:off x="1295402" y="2502957"/>
            <a:ext cx="9601196" cy="3318936"/>
          </a:xfrm>
        </p:spPr>
        <p:txBody>
          <a:bodyPr/>
          <a:lstStyle/>
          <a:p>
            <a:r>
              <a:rPr lang="en-IN" dirty="0" smtClean="0"/>
              <a:t>Software</a:t>
            </a:r>
          </a:p>
          <a:p>
            <a:pPr marL="0" indent="0">
              <a:buNone/>
            </a:pPr>
            <a:r>
              <a:rPr lang="en-IN" dirty="0" smtClean="0"/>
              <a:t>	- Android Version &gt; 4.4</a:t>
            </a:r>
          </a:p>
          <a:p>
            <a:r>
              <a:rPr lang="en-IN" dirty="0" smtClean="0"/>
              <a:t>Hardware</a:t>
            </a:r>
          </a:p>
          <a:p>
            <a:pPr marL="0" indent="0">
              <a:buNone/>
            </a:pPr>
            <a:r>
              <a:rPr lang="en-IN" dirty="0"/>
              <a:t>	</a:t>
            </a:r>
            <a:r>
              <a:rPr lang="en-IN" dirty="0" smtClean="0"/>
              <a:t>- None</a:t>
            </a:r>
            <a:endParaRPr lang="en-IN" dirty="0"/>
          </a:p>
        </p:txBody>
      </p:sp>
      <p:pic>
        <p:nvPicPr>
          <p:cNvPr id="1028" name="Picture 4" descr="Image result for andro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0196" y="2502957"/>
            <a:ext cx="4006401" cy="3640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91620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2443648"/>
          </a:xfrm>
        </p:spPr>
        <p:txBody>
          <a:bodyPr>
            <a:normAutofit/>
          </a:bodyPr>
          <a:lstStyle/>
          <a:p>
            <a:r>
              <a:rPr lang="en-IN" dirty="0" smtClean="0"/>
              <a:t>Project Coding Languages Requirements</a:t>
            </a:r>
            <a:endParaRPr lang="en-IN" dirty="0"/>
          </a:p>
        </p:txBody>
      </p:sp>
      <p:sp>
        <p:nvSpPr>
          <p:cNvPr id="3" name="Content Placeholder 2"/>
          <p:cNvSpPr>
            <a:spLocks noGrp="1"/>
          </p:cNvSpPr>
          <p:nvPr>
            <p:ph idx="1"/>
          </p:nvPr>
        </p:nvSpPr>
        <p:spPr>
          <a:xfrm>
            <a:off x="1295401" y="3142444"/>
            <a:ext cx="9601196" cy="2733423"/>
          </a:xfrm>
        </p:spPr>
        <p:txBody>
          <a:bodyPr/>
          <a:lstStyle/>
          <a:p>
            <a:r>
              <a:rPr lang="en-IN" dirty="0" smtClean="0"/>
              <a:t>Java</a:t>
            </a:r>
          </a:p>
          <a:p>
            <a:r>
              <a:rPr lang="en-IN" dirty="0" smtClean="0"/>
              <a:t>Android</a:t>
            </a:r>
          </a:p>
          <a:p>
            <a:r>
              <a:rPr lang="en-IN" dirty="0" smtClean="0"/>
              <a:t>XML</a:t>
            </a:r>
          </a:p>
          <a:p>
            <a:pPr marL="0" indent="0">
              <a:buNone/>
            </a:pPr>
            <a:endParaRPr lang="en-IN" dirty="0"/>
          </a:p>
        </p:txBody>
      </p:sp>
    </p:spTree>
    <p:extLst>
      <p:ext uri="{BB962C8B-B14F-4D97-AF65-F5344CB8AC3E}">
        <p14:creationId xmlns:p14="http://schemas.microsoft.com/office/powerpoint/2010/main" val="16993029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Developers(Department Wise)</a:t>
            </a:r>
            <a:endParaRPr lang="en-IN" dirty="0"/>
          </a:p>
        </p:txBody>
      </p:sp>
      <p:sp>
        <p:nvSpPr>
          <p:cNvPr id="3" name="Content Placeholder 2"/>
          <p:cNvSpPr>
            <a:spLocks noGrp="1"/>
          </p:cNvSpPr>
          <p:nvPr>
            <p:ph idx="1"/>
          </p:nvPr>
        </p:nvSpPr>
        <p:spPr>
          <a:xfrm>
            <a:off x="759854" y="2434107"/>
            <a:ext cx="10689464" cy="3812147"/>
          </a:xfrm>
        </p:spPr>
        <p:txBody>
          <a:bodyPr>
            <a:normAutofit lnSpcReduction="10000"/>
          </a:bodyPr>
          <a:lstStyle/>
          <a:p>
            <a:r>
              <a:rPr lang="en-IN" dirty="0" smtClean="0"/>
              <a:t>Front-End</a:t>
            </a:r>
          </a:p>
          <a:p>
            <a:pPr marL="0" indent="0">
              <a:buNone/>
            </a:pPr>
            <a:r>
              <a:rPr lang="en-IN" dirty="0" smtClean="0"/>
              <a:t>	- Managed By:</a:t>
            </a:r>
          </a:p>
          <a:p>
            <a:pPr marL="0" indent="0">
              <a:buNone/>
            </a:pPr>
            <a:r>
              <a:rPr lang="en-IN" dirty="0"/>
              <a:t>	</a:t>
            </a:r>
            <a:r>
              <a:rPr lang="en-IN" dirty="0" smtClean="0"/>
              <a:t>	- Devanshu Madan</a:t>
            </a:r>
          </a:p>
          <a:p>
            <a:pPr marL="0" indent="0">
              <a:buNone/>
            </a:pPr>
            <a:r>
              <a:rPr lang="en-IN" dirty="0"/>
              <a:t>	</a:t>
            </a:r>
            <a:r>
              <a:rPr lang="en-IN" dirty="0" smtClean="0"/>
              <a:t>	- Prachi Panchal</a:t>
            </a:r>
          </a:p>
          <a:p>
            <a:r>
              <a:rPr lang="en-IN" dirty="0" smtClean="0"/>
              <a:t>Back-End</a:t>
            </a:r>
          </a:p>
          <a:p>
            <a:pPr marL="0" indent="0">
              <a:buNone/>
            </a:pPr>
            <a:r>
              <a:rPr lang="en-IN" dirty="0"/>
              <a:t>	</a:t>
            </a:r>
            <a:r>
              <a:rPr lang="en-IN" dirty="0" smtClean="0"/>
              <a:t>- Managed By:</a:t>
            </a:r>
          </a:p>
          <a:p>
            <a:pPr marL="0" indent="0">
              <a:buNone/>
            </a:pPr>
            <a:r>
              <a:rPr lang="en-IN" dirty="0"/>
              <a:t>	</a:t>
            </a:r>
            <a:r>
              <a:rPr lang="en-IN" dirty="0" smtClean="0"/>
              <a:t>	- Swastik Arora</a:t>
            </a:r>
          </a:p>
          <a:p>
            <a:pPr marL="0" indent="0">
              <a:buNone/>
            </a:pPr>
            <a:r>
              <a:rPr lang="en-IN" dirty="0"/>
              <a:t>	</a:t>
            </a:r>
            <a:r>
              <a:rPr lang="en-IN" dirty="0" smtClean="0"/>
              <a:t>	- Ritvik Chotani</a:t>
            </a:r>
          </a:p>
        </p:txBody>
      </p:sp>
    </p:spTree>
    <p:extLst>
      <p:ext uri="{BB962C8B-B14F-4D97-AF65-F5344CB8AC3E}">
        <p14:creationId xmlns:p14="http://schemas.microsoft.com/office/powerpoint/2010/main" val="16082954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Project Code Snippets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8807" y="2009104"/>
            <a:ext cx="9697791" cy="4262907"/>
          </a:xfrm>
        </p:spPr>
      </p:pic>
    </p:spTree>
    <p:extLst>
      <p:ext uri="{BB962C8B-B14F-4D97-AF65-F5344CB8AC3E}">
        <p14:creationId xmlns:p14="http://schemas.microsoft.com/office/powerpoint/2010/main" val="2040611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2428" y="605307"/>
            <a:ext cx="10998558" cy="5640947"/>
          </a:xfrm>
        </p:spPr>
      </p:pic>
    </p:spTree>
    <p:extLst>
      <p:ext uri="{BB962C8B-B14F-4D97-AF65-F5344CB8AC3E}">
        <p14:creationId xmlns:p14="http://schemas.microsoft.com/office/powerpoint/2010/main" val="21518298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8187" y="592428"/>
            <a:ext cx="10985678" cy="5666703"/>
          </a:xfrm>
        </p:spPr>
      </p:pic>
    </p:spTree>
    <p:extLst>
      <p:ext uri="{BB962C8B-B14F-4D97-AF65-F5344CB8AC3E}">
        <p14:creationId xmlns:p14="http://schemas.microsoft.com/office/powerpoint/2010/main" val="12469724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211</TotalTime>
  <Words>262</Words>
  <Application>Microsoft Office PowerPoint</Application>
  <PresentationFormat>Widescreen</PresentationFormat>
  <Paragraphs>74</Paragraphs>
  <Slides>31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Garamond</vt:lpstr>
      <vt:lpstr>Organic</vt:lpstr>
      <vt:lpstr>Minor Project Final Evaluation</vt:lpstr>
      <vt:lpstr>Project Title</vt:lpstr>
      <vt:lpstr>Requirements for the Application Creation</vt:lpstr>
      <vt:lpstr>Requirements to Run Application</vt:lpstr>
      <vt:lpstr>Project Coding Languages Requirements</vt:lpstr>
      <vt:lpstr>Project Developers(Department Wise)</vt:lpstr>
      <vt:lpstr>Project Code Snippets</vt:lpstr>
      <vt:lpstr>   </vt:lpstr>
      <vt:lpstr>   </vt:lpstr>
      <vt:lpstr>   </vt:lpstr>
      <vt:lpstr>    </vt:lpstr>
      <vt:lpstr>    </vt:lpstr>
      <vt:lpstr>    </vt:lpstr>
      <vt:lpstr>   </vt:lpstr>
      <vt:lpstr>   </vt:lpstr>
      <vt:lpstr>    </vt:lpstr>
      <vt:lpstr>     </vt:lpstr>
      <vt:lpstr>    </vt:lpstr>
      <vt:lpstr>    </vt:lpstr>
      <vt:lpstr>    </vt:lpstr>
      <vt:lpstr>Project Screenshots</vt:lpstr>
      <vt:lpstr>   </vt:lpstr>
      <vt:lpstr>    </vt:lpstr>
      <vt:lpstr>  </vt:lpstr>
      <vt:lpstr>   </vt:lpstr>
      <vt:lpstr>    </vt:lpstr>
      <vt:lpstr>PowerPoint Presentation</vt:lpstr>
      <vt:lpstr>Future Scope</vt:lpstr>
      <vt:lpstr>Conclusion</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 Mid-Term Evaluation</dc:title>
  <dc:creator>Swastik Arora</dc:creator>
  <cp:lastModifiedBy>Swastik Arora</cp:lastModifiedBy>
  <cp:revision>16</cp:revision>
  <dcterms:created xsi:type="dcterms:W3CDTF">2018-10-13T13:00:23Z</dcterms:created>
  <dcterms:modified xsi:type="dcterms:W3CDTF">2018-10-28T09:23:13Z</dcterms:modified>
</cp:coreProperties>
</file>