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03" r:id="rId2"/>
    <p:sldId id="298" r:id="rId3"/>
    <p:sldId id="299" r:id="rId4"/>
    <p:sldId id="300" r:id="rId5"/>
    <p:sldId id="301" r:id="rId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84031" autoAdjust="0"/>
  </p:normalViewPr>
  <p:slideViewPr>
    <p:cSldViewPr snapToGrid="0">
      <p:cViewPr varScale="1">
        <p:scale>
          <a:sx n="58" d="100"/>
          <a:sy n="58" d="100"/>
        </p:scale>
        <p:origin x="104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19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4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6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B63D-E0D4-41DA-AB22-388681D5176E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E46-0CE1-446F-8612-4BA0E3E91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0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B63D-E0D4-41DA-AB22-388681D5176E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E46-0CE1-446F-8612-4BA0E3E91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7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B63D-E0D4-41DA-AB22-388681D5176E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E46-0CE1-446F-8612-4BA0E3E91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3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B63D-E0D4-41DA-AB22-388681D5176E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E46-0CE1-446F-8612-4BA0E3E91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3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B63D-E0D4-41DA-AB22-388681D5176E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E46-0CE1-446F-8612-4BA0E3E91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B63D-E0D4-41DA-AB22-388681D5176E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E46-0CE1-446F-8612-4BA0E3E91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92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B63D-E0D4-41DA-AB22-388681D5176E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E46-0CE1-446F-8612-4BA0E3E91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04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B63D-E0D4-41DA-AB22-388681D5176E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E46-0CE1-446F-8612-4BA0E3E91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92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B63D-E0D4-41DA-AB22-388681D5176E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E46-0CE1-446F-8612-4BA0E3E91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34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B63D-E0D4-41DA-AB22-388681D5176E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E46-0CE1-446F-8612-4BA0E3E91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9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B63D-E0D4-41DA-AB22-388681D5176E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C7E46-0CE1-446F-8612-4BA0E3E91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26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EB63D-E0D4-41DA-AB22-388681D5176E}" type="datetimeFigureOut">
              <a:rPr lang="en-IN" smtClean="0"/>
              <a:t>03-06-2021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C7E46-0CE1-446F-8612-4BA0E3E91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0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928" y="3647456"/>
            <a:ext cx="10050349" cy="1233477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Analytics – Decile analysis vs. confusion matrix for inferencing, using oversampling, under sampling and synthetic data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99DA5F7-E22D-41FD-BA1F-BEBB2F71C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799" y="643613"/>
            <a:ext cx="2692605" cy="308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Case Study –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6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  <a:p>
            <a:pPr marL="0" indent="0">
              <a:lnSpc>
                <a:spcPct val="120000"/>
              </a:lnSpc>
              <a:buNone/>
            </a:pPr>
            <a:endParaRPr lang="en-IN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6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Case Study –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4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Case Study –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algorithms:</a:t>
            </a:r>
          </a:p>
        </p:txBody>
      </p:sp>
    </p:spTree>
    <p:extLst>
      <p:ext uri="{BB962C8B-B14F-4D97-AF65-F5344CB8AC3E}">
        <p14:creationId xmlns:p14="http://schemas.microsoft.com/office/powerpoint/2010/main" val="396970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Case Study </a:t>
            </a:r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models:</a:t>
            </a:r>
          </a:p>
        </p:txBody>
      </p:sp>
    </p:spTree>
    <p:extLst>
      <p:ext uri="{BB962C8B-B14F-4D97-AF65-F5344CB8AC3E}">
        <p14:creationId xmlns:p14="http://schemas.microsoft.com/office/powerpoint/2010/main" val="49679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3276</TotalTime>
  <Words>51</Words>
  <Application>Microsoft Office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Fraud Analytics – Decile analysis vs. confusion matrix for inferencing, using oversampling, under sampling and synthetic data</vt:lpstr>
      <vt:lpstr>Python Case Study – </vt:lpstr>
      <vt:lpstr>Python Case Study – </vt:lpstr>
      <vt:lpstr>Python Case Study – </vt:lpstr>
      <vt:lpstr>Python Case Study –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BANKING</dc:title>
  <dc:creator>Windows User</dc:creator>
  <cp:lastModifiedBy>VK</cp:lastModifiedBy>
  <cp:revision>135</cp:revision>
  <dcterms:created xsi:type="dcterms:W3CDTF">2021-05-17T06:29:12Z</dcterms:created>
  <dcterms:modified xsi:type="dcterms:W3CDTF">2021-06-03T03:00:05Z</dcterms:modified>
</cp:coreProperties>
</file>