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0" y="100"/>
            <a:ext cx="500" cy="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fx=x1+sinx3cosx1log1+x2x21+x20∨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" y="200"/>
            <a:ext cx="1000" cy="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x0−21+x2−1+sinx30−2x2+cosx1+x2−x2log1+x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0" y="300"/>
            <a:ext cx="1500" cy="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13cosθ1sinθ13cosθ1sinθ1∨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" y="400"/>
            <a:ext cx="2000" cy="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11−3sinθcosθ−3cosθsinθ−3cosθ+1sin2θ−1=9cos2θ−6sinθcosθ+sin2θ=3cosθ−sinθ2≥102=10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0" y="500"/>
            <a:ext cx="2500" cy="2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fx=x+ax2+11x+b2x2−11x+c3x2−21∨x+a2x2−1−3x2−2−x+bx2+1−3x2−2+x+cx2+1−2x2−1=x+a1−x2−x+b3−2x2+x+c2−x2=a−3b+2c−x2a+c−2b=a−3b+2cf′x=0⇒f′0=0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0" y="600"/>
            <a:ext cx="3000" cy="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x2x1x6xxx+1∨xxx+1−6x−2x+1−6x+xx−x2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00" y="700"/>
            <a:ext cx="3500" cy="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xx2−5x−21−5x+xx−x2=x3−5x2−2+10x+x2−x3=−4x2+10x−2⇒a0=−2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