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/>
              <a:t>Travelista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81414"/>
          </a:xfrm>
        </p:spPr>
        <p:txBody>
          <a:bodyPr>
            <a:noAutofit/>
          </a:bodyPr>
          <a:lstStyle/>
          <a:p>
            <a:r>
              <a:rPr lang="en-US" sz="2000" dirty="0"/>
              <a:t>Swastik Shrivastava</a:t>
            </a:r>
            <a:br>
              <a:rPr lang="en-US" sz="2000" dirty="0"/>
            </a:br>
            <a:r>
              <a:rPr lang="en-US" sz="2000" dirty="0" err="1"/>
              <a:t>WinCent</a:t>
            </a:r>
            <a:endParaRPr lang="en-US" sz="2000" dirty="0"/>
          </a:p>
        </p:txBody>
      </p:sp>
      <p:pic>
        <p:nvPicPr>
          <p:cNvPr id="6" name="Picture 2" descr="http://d2qiu23q2k4wdp.cloudfront.net/website/v1/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1" y="0"/>
            <a:ext cx="4193288" cy="67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57" r="1"/>
          <a:stretch/>
        </p:blipFill>
        <p:spPr>
          <a:xfrm>
            <a:off x="8205921" y="1029460"/>
            <a:ext cx="2824711" cy="46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Travelista</a:t>
            </a:r>
            <a:r>
              <a:rPr lang="en-US" dirty="0"/>
              <a:t>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9914" y="2140080"/>
            <a:ext cx="7408614" cy="338607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Travelista</a:t>
            </a:r>
            <a:r>
              <a:rPr lang="en-US" sz="2000" dirty="0"/>
              <a:t>! An app for travelers </a:t>
            </a:r>
            <a:r>
              <a:rPr lang="en-US" sz="2000" dirty="0">
                <a:sym typeface="Wingdings" panose="05000000000000000000" pitchFamily="2" charset="2"/>
              </a:rPr>
              <a:t> Love Traveling ?</a:t>
            </a:r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Features of this App :-</a:t>
            </a:r>
          </a:p>
          <a:p>
            <a:r>
              <a:rPr lang="en-US" sz="2000" dirty="0">
                <a:sym typeface="Wingdings" panose="05000000000000000000" pitchFamily="2" charset="2"/>
              </a:rPr>
              <a:t>See best places to visit near you</a:t>
            </a:r>
          </a:p>
          <a:p>
            <a:r>
              <a:rPr lang="en-US" sz="2000" dirty="0"/>
              <a:t>Manage your activity through out the day</a:t>
            </a:r>
          </a:p>
          <a:p>
            <a:r>
              <a:rPr lang="en-US" sz="2000" dirty="0"/>
              <a:t>This app selects best Bike Trip for you</a:t>
            </a:r>
          </a:p>
          <a:p>
            <a:r>
              <a:rPr lang="en-US" sz="2000"/>
              <a:t>See hotels/restaurants near </a:t>
            </a:r>
            <a:r>
              <a:rPr lang="en-US" sz="2000" dirty="0"/>
              <a:t>you to have a nice meal.</a:t>
            </a:r>
          </a:p>
          <a:p>
            <a:r>
              <a:rPr lang="en-US" sz="2000" dirty="0"/>
              <a:t>Get notifications from your friends who are near you</a:t>
            </a:r>
          </a:p>
        </p:txBody>
      </p:sp>
      <p:pic>
        <p:nvPicPr>
          <p:cNvPr id="6" name="Picture 2" descr="http://d2qiu23q2k4wdp.cloudfront.net/website/v1/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56" y="1343187"/>
            <a:ext cx="3451166" cy="55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071" y="2194369"/>
            <a:ext cx="2304623" cy="37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Location Nearby You!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9914" y="2047316"/>
            <a:ext cx="7008782" cy="4883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From Location dashboard you  can perform certain things:-</a:t>
            </a:r>
          </a:p>
          <a:p>
            <a:r>
              <a:rPr lang="en-US" sz="2000" dirty="0"/>
              <a:t>It lists out all the near by places that you can visit.</a:t>
            </a:r>
          </a:p>
          <a:p>
            <a:r>
              <a:rPr lang="en-US" sz="2000" dirty="0"/>
              <a:t>It marks those points on the Google Map.</a:t>
            </a:r>
            <a:br>
              <a:rPr lang="en-US" sz="2000" dirty="0"/>
            </a:br>
            <a:r>
              <a:rPr lang="en-US" sz="2000" dirty="0"/>
              <a:t>(Google Map and Places API Used)</a:t>
            </a:r>
          </a:p>
          <a:p>
            <a:r>
              <a:rPr lang="en-US" sz="2000" dirty="0"/>
              <a:t>Can see details in short about those places underneath.</a:t>
            </a:r>
          </a:p>
          <a:p>
            <a:r>
              <a:rPr lang="en-US" sz="2000" dirty="0"/>
              <a:t>The bouncing marker shows the current location of the user and then suggests places.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**there’s no login as this app is only meant for the competition.</a:t>
            </a:r>
          </a:p>
        </p:txBody>
      </p:sp>
      <p:pic>
        <p:nvPicPr>
          <p:cNvPr id="6" name="Picture 2" descr="http://d2qiu23q2k4wdp.cloudfront.net/website/v1/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34" y="1417638"/>
            <a:ext cx="3451166" cy="55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1156" y="2242316"/>
            <a:ext cx="2410842" cy="3946240"/>
          </a:xfrm>
        </p:spPr>
      </p:pic>
    </p:spTree>
    <p:extLst>
      <p:ext uri="{BB962C8B-B14F-4D97-AF65-F5344CB8AC3E}">
        <p14:creationId xmlns:p14="http://schemas.microsoft.com/office/powerpoint/2010/main" val="140439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Dashboard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9914" y="1676254"/>
            <a:ext cx="7008782" cy="4883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If you tap on the user icon on the top you’ll land here!</a:t>
            </a:r>
          </a:p>
          <a:p>
            <a:pPr marL="0" indent="0">
              <a:buNone/>
            </a:pPr>
            <a:r>
              <a:rPr lang="en-US" sz="2000" dirty="0"/>
              <a:t>From User dashboard, people can perform certain things:-</a:t>
            </a:r>
          </a:p>
          <a:p>
            <a:r>
              <a:rPr lang="en-US" sz="2000" dirty="0"/>
              <a:t>It tracks your daily activities that you perform.</a:t>
            </a:r>
          </a:p>
          <a:p>
            <a:r>
              <a:rPr lang="en-US" sz="2000" dirty="0"/>
              <a:t>You can Favorite (Star mark) those activities to share them later.</a:t>
            </a:r>
          </a:p>
          <a:p>
            <a:r>
              <a:rPr lang="en-US" sz="2000" dirty="0"/>
              <a:t>You can also heart your activities to remember those shops/places.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2" descr="http://d2qiu23q2k4wdp.cloudfront.net/website/v1/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08" y="1343187"/>
            <a:ext cx="3451166" cy="55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74585" y="2213292"/>
            <a:ext cx="2296998" cy="3747058"/>
          </a:xfrm>
        </p:spPr>
      </p:pic>
    </p:spTree>
    <p:extLst>
      <p:ext uri="{BB962C8B-B14F-4D97-AF65-F5344CB8AC3E}">
        <p14:creationId xmlns:p14="http://schemas.microsoft.com/office/powerpoint/2010/main" val="101881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BIKE TRIP 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6991" y="1928048"/>
            <a:ext cx="7008782" cy="4883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is one of the unique feature of this app.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If you are in a random city and don’t know where to go or the best way for a bike trip, switch to </a:t>
            </a:r>
            <a:r>
              <a:rPr lang="en-US" sz="2000" dirty="0" err="1"/>
              <a:t>Travelista</a:t>
            </a:r>
            <a:r>
              <a:rPr lang="en-US" sz="2000" dirty="0"/>
              <a:t>!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It suggests the best path for a road trip through which the person will be able to see the whole place in short!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Gives you directions and shows the route on map.</a:t>
            </a:r>
            <a:br>
              <a:rPr lang="en-US" sz="2000" dirty="0"/>
            </a:br>
            <a:r>
              <a:rPr lang="en-US" sz="2000" dirty="0"/>
              <a:t>(Google Map API and Places API used).</a:t>
            </a:r>
          </a:p>
        </p:txBody>
      </p:sp>
      <p:pic>
        <p:nvPicPr>
          <p:cNvPr id="7" name="Picture 2" descr="http://d2qiu23q2k4wdp.cloudfront.net/website/v1/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981" y="1343187"/>
            <a:ext cx="3451166" cy="55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7463" y="2226543"/>
            <a:ext cx="2308346" cy="3772018"/>
          </a:xfrm>
        </p:spPr>
      </p:pic>
    </p:spTree>
    <p:extLst>
      <p:ext uri="{BB962C8B-B14F-4D97-AF65-F5344CB8AC3E}">
        <p14:creationId xmlns:p14="http://schemas.microsoft.com/office/powerpoint/2010/main" val="282962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Want to have FOOD?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6991" y="1928048"/>
            <a:ext cx="7008782" cy="4883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Places tab tells you nearest best place to have your world class Italian, Spanish or Indian Cuisine.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You can also see the glimpses of the city in images, just tap on the “Picture” to see the next image.</a:t>
            </a:r>
          </a:p>
          <a:p>
            <a:pPr marL="0" indent="0">
              <a:buNone/>
            </a:pPr>
            <a:r>
              <a:rPr lang="en-US" sz="2000" dirty="0"/>
              <a:t>It rates those places out of 5 so that you can select the best out of the rest.</a:t>
            </a:r>
          </a:p>
          <a:p>
            <a:pPr marL="0" indent="0">
              <a:buNone/>
            </a:pPr>
            <a:r>
              <a:rPr lang="en-US" sz="2000" dirty="0"/>
              <a:t>Suggestions are made using the current location.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2" descr="http://d2qiu23q2k4wdp.cloudfront.net/website/v1/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981" y="1343187"/>
            <a:ext cx="3451166" cy="55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0110" y="2229103"/>
            <a:ext cx="2319193" cy="3709410"/>
          </a:xfrm>
        </p:spPr>
      </p:pic>
    </p:spTree>
    <p:extLst>
      <p:ext uri="{BB962C8B-B14F-4D97-AF65-F5344CB8AC3E}">
        <p14:creationId xmlns:p14="http://schemas.microsoft.com/office/powerpoint/2010/main" val="141881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Other Features!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6990" y="1928048"/>
            <a:ext cx="4390351" cy="4883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bell symbol at the top tells you about you notifications that you get from your friends!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side bar can take you other tabs easily. (</a:t>
            </a:r>
            <a:r>
              <a:rPr lang="en-US" sz="2000" dirty="0" err="1"/>
              <a:t>Have’nt</a:t>
            </a:r>
            <a:r>
              <a:rPr lang="en-US" sz="2000" dirty="0"/>
              <a:t> added yet)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2" descr="http://d2qiu23q2k4wdp.cloudfront.net/website/v1/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981" y="1343187"/>
            <a:ext cx="3451166" cy="55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d2qiu23q2k4wdp.cloudfront.net/website/v1/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45" y="1343187"/>
            <a:ext cx="3451166" cy="55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44" y="2261416"/>
            <a:ext cx="2283176" cy="3733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118" y="2177637"/>
            <a:ext cx="2392427" cy="39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9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Benefits Over Other Apps!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6991" y="2361584"/>
            <a:ext cx="7008782" cy="45428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project is Cross-Platform. It is built using Apache Cordova.</a:t>
            </a:r>
          </a:p>
          <a:p>
            <a:pPr lvl="0"/>
            <a:r>
              <a:rPr lang="en-US" dirty="0"/>
              <a:t>A single code for all the platform like Android,</a:t>
            </a:r>
          </a:p>
          <a:p>
            <a:r>
              <a:rPr lang="en-US" dirty="0"/>
              <a:t>Windows Phone, iOS </a:t>
            </a:r>
            <a:r>
              <a:rPr lang="en-US" dirty="0" err="1"/>
              <a:t>etc</a:t>
            </a:r>
            <a:r>
              <a:rPr lang="en-US" dirty="0"/>
              <a:t> hence fewer people are required for the whole project. And hence we can target all the individuals of this nation.</a:t>
            </a:r>
          </a:p>
          <a:p>
            <a:pPr lvl="0"/>
            <a:r>
              <a:rPr lang="en-US" dirty="0"/>
              <a:t>Cost effective.</a:t>
            </a:r>
          </a:p>
          <a:p>
            <a:pPr lvl="0"/>
            <a:r>
              <a:rPr lang="en-US" dirty="0"/>
              <a:t>Accessible to all, irrespective of platform.</a:t>
            </a:r>
          </a:p>
          <a:p>
            <a:pPr lvl="0"/>
            <a:r>
              <a:rPr lang="en-US" dirty="0"/>
              <a:t> Less time for execution of app.</a:t>
            </a:r>
          </a:p>
          <a:p>
            <a:pPr lvl="0"/>
            <a:r>
              <a:rPr lang="en-US" dirty="0"/>
              <a:t>Web App and Phone App are build using HTML5 and JavaScript, easily understandable language.</a:t>
            </a:r>
          </a:p>
          <a:p>
            <a:pPr lvl="0"/>
            <a:r>
              <a:rPr lang="en-US" dirty="0"/>
              <a:t>Push Modification/Update is present. No need to update the whole app.</a:t>
            </a:r>
          </a:p>
          <a:p>
            <a:pPr lvl="0"/>
            <a:r>
              <a:rPr lang="en-US" dirty="0"/>
              <a:t>Bike Trip Suggestion (Google Map API) is not yet used in any travel app.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 descr="http://d2qiu23q2k4wdp.cloudfront.net/website/v1/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25" y="1417638"/>
            <a:ext cx="3451166" cy="55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840"/>
          <a:stretch/>
        </p:blipFill>
        <p:spPr>
          <a:xfrm>
            <a:off x="8666920" y="2282071"/>
            <a:ext cx="2288987" cy="37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2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84</TotalTime>
  <Words>291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Quotable</vt:lpstr>
      <vt:lpstr>Travelista</vt:lpstr>
      <vt:lpstr>What is Travelista?</vt:lpstr>
      <vt:lpstr>Location Nearby You!</vt:lpstr>
      <vt:lpstr>User Dashboard</vt:lpstr>
      <vt:lpstr>BIKE TRIP ?</vt:lpstr>
      <vt:lpstr>Want to have FOOD?</vt:lpstr>
      <vt:lpstr>Other Features!</vt:lpstr>
      <vt:lpstr>Benefits Over Other Apps!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Aayam</dc:title>
  <dc:creator>Swastik Shrivastava</dc:creator>
  <cp:lastModifiedBy>Swastik Shrivastava</cp:lastModifiedBy>
  <cp:revision>9</cp:revision>
  <dcterms:created xsi:type="dcterms:W3CDTF">2016-02-28T07:24:58Z</dcterms:created>
  <dcterms:modified xsi:type="dcterms:W3CDTF">2016-03-05T09:29:50Z</dcterms:modified>
</cp:coreProperties>
</file>