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8BD45-BB44-4A71-ADC5-3CB1DE18650C}" v="1" dt="2025-02-22T07:11:49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hi S" userId="52cbb82434735ede" providerId="LiveId" clId="{D928BD45-BB44-4A71-ADC5-3CB1DE18650C}"/>
    <pc:docChg chg="modSld">
      <pc:chgData name="Swathi S" userId="52cbb82434735ede" providerId="LiveId" clId="{D928BD45-BB44-4A71-ADC5-3CB1DE18650C}" dt="2025-02-22T07:12:02.393" v="2" actId="20577"/>
      <pc:docMkLst>
        <pc:docMk/>
      </pc:docMkLst>
      <pc:sldChg chg="modSp mod">
        <pc:chgData name="Swathi S" userId="52cbb82434735ede" providerId="LiveId" clId="{D928BD45-BB44-4A71-ADC5-3CB1DE18650C}" dt="2025-02-22T07:12:02.393" v="2" actId="20577"/>
        <pc:sldMkLst>
          <pc:docMk/>
          <pc:sldMk cId="2230664768" sldId="2146847061"/>
        </pc:sldMkLst>
        <pc:spChg chg="mod">
          <ac:chgData name="Swathi S" userId="52cbb82434735ede" providerId="LiveId" clId="{D928BD45-BB44-4A71-ADC5-3CB1DE18650C}" dt="2025-02-22T07:12:02.393" v="2" actId="20577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athi-2003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SWATHI SETHURAMAN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SASTRA UNIVERSITY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COMPUTER 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C2B8D-B1C6-9A40-CE6D-E3D498E52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8"/>
            <a:ext cx="114664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Integrate encryption algorithms (AES, RSA) to enhance security.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Encoding: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different image channels (RGB, Alpha) for deeper message embedding.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Various Formats: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compatibility to multiple image file types (PNG, BMP, TIFF).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mobile or web-based version for broader accessibility.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and prevent steganalysis attacks that attempt to reveal hidden messages.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project explores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image-based steganography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where a secret message is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embedded into an image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at the pixel level.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encrypted message remains visually undetectable, making it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covert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way of transmitting sensitive information.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recipient can retrieve the message only with the correct passcode, ensuring an additional layer of security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E64D58-096B-05C2-071C-93AAE7DE9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20748"/>
            <a:ext cx="1119669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Windows (but can be adapted for Linux/macOS)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 (cv2):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Handles image reading, modification, and saving.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Module: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Enables automatic file handling and image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67EF00-BE50-E82D-AC81-7E0AB7A7C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659376"/>
            <a:ext cx="110296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Stealthy Message Hiding: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The message is embedded within an image, making it invisible to the human eye.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users with the correct passcode can decrypt and retrieve the message.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Storage Needed: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message is stored directly in the image pixels, eliminating the need for additional storage.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Distortion: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encoding process does not significantly alter the visual appearance of the image.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E03CFC-E844-FE5D-ED60-7D482FE76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9739" y="1650338"/>
            <a:ext cx="94932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Can utilize this for covert communication.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Whistleblowers &amp; Journalists: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Experts: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Can extract and analyze hidden data from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 looking for a fun and creative way to send secret messages.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900EF-7702-8E9F-8A34-D0BFD09BF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695" y="1443788"/>
            <a:ext cx="9496076" cy="4531561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showcases a simple yet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effective approach to steganography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allowing users to embed messages in images without altering their visual integrity. While it serves 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prototype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 demonstrates the potential of using digital images as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medium for secure communication</a:t>
            </a:r>
            <a:r>
              <a:rPr lang="en-US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</a:t>
            </a:r>
            <a:r>
              <a:rPr lang="en-IN">
                <a:hlinkClick r:id="rId2"/>
              </a:rPr>
              <a:t>com/sSwathi-2003</a:t>
            </a:r>
            <a:r>
              <a:rPr lang="en-IN" dirty="0">
                <a:hlinkClick r:id="rId2"/>
              </a:rPr>
              <a:t>/STEGANOGRAPHY</a:t>
            </a:r>
            <a:r>
              <a:rPr lang="en-IN">
                <a:hlinkClick r:id="rId2"/>
              </a:rPr>
              <a:t>.git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107</TotalTime>
  <Words>444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Swathi S</cp:lastModifiedBy>
  <cp:revision>28</cp:revision>
  <dcterms:created xsi:type="dcterms:W3CDTF">2021-05-26T16:50:10Z</dcterms:created>
  <dcterms:modified xsi:type="dcterms:W3CDTF">2025-02-22T07:12:05Z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