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1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6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5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9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9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22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8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5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0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4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2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2178D1-B38A-4DEC-BA46-09761110559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EA186D-3FEE-4EE1-BBC3-628EA1967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  <p:sldLayoutId id="21474841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DFD-8884-1FD2-E00C-8EBDB377E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E7EE8E-AB4A-9DB4-5110-F3F3CB0AC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1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E30E-5B01-0FD2-9AA9-D5BD7470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EE0B-2DEA-6396-2D4E-4ADFD870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4B31-F481-4449-7790-D9C9747D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BA6F-55A8-066E-0771-9DE7127042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CAEF-8A69-9439-93CB-B7F9B60941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33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List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swathi jonnalagadda</cp:lastModifiedBy>
  <cp:revision>1</cp:revision>
  <dcterms:created xsi:type="dcterms:W3CDTF">2025-07-09T08:43:49Z</dcterms:created>
  <dcterms:modified xsi:type="dcterms:W3CDTF">2025-07-16T04:09:57Z</dcterms:modified>
</cp:coreProperties>
</file>