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7" r:id="rId2"/>
    <p:sldId id="259" r:id="rId3"/>
    <p:sldId id="258" r:id="rId4"/>
    <p:sldId id="270" r:id="rId5"/>
    <p:sldId id="262" r:id="rId6"/>
    <p:sldId id="266" r:id="rId7"/>
    <p:sldId id="267" r:id="rId8"/>
    <p:sldId id="269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3A3AB-C5B2-B61F-22F5-DC8F53CE6823}" v="385" dt="2021-05-31T18:11:14.499"/>
    <p1510:client id="{09411DAA-1F74-BA23-EB0C-DFDC0FAEDD49}" v="114" dt="2021-05-31T19:49:38.470"/>
    <p1510:client id="{0BC00A79-B58E-4072-D68A-1E74F722A1A7}" v="74" dt="2021-06-01T10:55:35.368"/>
    <p1510:client id="{1257E648-99E5-B1F8-1512-004B026D8FDD}" v="3" dt="2021-05-31T14:52:31.183"/>
    <p1510:client id="{1460D99A-DEF5-5337-822B-26F2FD7A6CF2}" v="607" dt="2021-05-30T19:45:01.038"/>
    <p1510:client id="{17724784-4381-A2DB-9901-0D066DA738DA}" v="73" dt="2021-05-31T15:07:47.166"/>
    <p1510:client id="{21AF7335-8CC9-4799-516B-B57F4AA98627}" v="438" dt="2021-06-01T15:45:10.642"/>
    <p1510:client id="{234A9881-DD21-6EB9-A315-CC158BC6736B}" v="73" dt="2021-06-01T16:43:47.667"/>
    <p1510:client id="{55600B72-487F-622C-F3EA-766A6F84E772}" v="269" dt="2021-06-01T10:50:32.193"/>
    <p1510:client id="{5E5AEA31-06EC-07D0-A3C8-CF242CB423C2}" v="535" dt="2021-05-31T17:54:55.909"/>
    <p1510:client id="{72295220-D5B9-670D-E34B-37E5BDD72284}" v="1" dt="2021-05-31T09:28:46.079"/>
    <p1510:client id="{7B7D7116-2DE5-6BCD-4423-745F5FEC22B8}" v="794" dt="2021-05-30T19:48:52.351"/>
    <p1510:client id="{8D4A8074-5699-7745-C016-EF7F23D51F72}" v="957" dt="2021-05-30T12:23:41.034"/>
    <p1510:client id="{9FC6F4E6-917A-ED49-B9EC-8690124371D5}" v="9" dt="2021-06-01T19:33:33.077"/>
    <p1510:client id="{A3F8BAF0-A071-4AB1-9A40-D6CBBE998337}" v="57" dt="2021-05-31T16:59:03.484"/>
    <p1510:client id="{A500E478-A719-8E44-2AD7-126E87167942}" v="22" dt="2021-05-30T11:51:48.031"/>
    <p1510:client id="{B23273E4-10E2-A2E4-5EA9-58A47D193AD0}" v="280" dt="2021-06-01T12:32:13.660"/>
    <p1510:client id="{B7D22812-4B25-3595-543B-1A6E06B46024}" v="113" dt="2021-05-31T19:44:47.284"/>
    <p1510:client id="{BE30EAC2-65F5-B4A7-4310-F0A1BF187ABA}" v="7" dt="2021-06-01T17:09:47.683"/>
    <p1510:client id="{CC7B9289-579C-8715-483C-76096B85C754}" v="3" dt="2021-05-31T18:13:13.923"/>
    <p1510:client id="{DEDD8F16-083A-1646-9CAC-94F14BEFAC7E}" v="11" dt="2021-05-31T18:12:19.295"/>
    <p1510:client id="{E918325E-9B30-3B33-2AF2-BF8EBCF0F3EF}" v="98" dt="2021-05-31T17:16:33.438"/>
    <p1510:client id="{EFE1A2A6-2F24-215B-F647-22BDBF14A536}" v="23" dt="2021-05-30T13:05:03.958"/>
    <p1510:client id="{F64DED39-1CC3-479F-BB0A-45A284DC9A66}" v="480" dt="2021-05-30T13:28:39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RI - 201046022" userId="S::madhuri.k2@learner.manipal.edu::22ac39d0-0c76-440c-9f24-8228999c5ed2" providerId="AD" clId="Web-{E918325E-9B30-3B33-2AF2-BF8EBCF0F3EF}"/>
    <pc:docChg chg="modSld addMainMaster delMainMaster">
      <pc:chgData name="K MADHURI - 201046022" userId="S::madhuri.k2@learner.manipal.edu::22ac39d0-0c76-440c-9f24-8228999c5ed2" providerId="AD" clId="Web-{E918325E-9B30-3B33-2AF2-BF8EBCF0F3EF}" dt="2021-05-31T17:16:33.438" v="56"/>
      <pc:docMkLst>
        <pc:docMk/>
      </pc:docMkLst>
      <pc:sldChg chg="delSp modSp mod modClrScheme delDesignElem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1539915846" sldId="257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539915846" sldId="257"/>
            <ac:spMk id="2" creationId="{6BFC66A7-BAE2-4F35-8297-ED270FEA8D98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539915846" sldId="257"/>
            <ac:spMk id="4" creationId="{0D14AEDF-C8CE-4280-9CB9-F16EE69386B6}"/>
          </ac:spMkLst>
        </pc:spChg>
        <pc:spChg chg="del">
          <ac:chgData name="K MADHURI - 201046022" userId="S::madhuri.k2@learner.manipal.edu::22ac39d0-0c76-440c-9f24-8228999c5ed2" providerId="AD" clId="Web-{E918325E-9B30-3B33-2AF2-BF8EBCF0F3EF}" dt="2021-05-31T17:15:36.812" v="53"/>
          <ac:spMkLst>
            <pc:docMk/>
            <pc:sldMk cId="1539915846" sldId="257"/>
            <ac:spMk id="76" creationId="{B16070FD-9EB8-4AC8-A8E2-267228385B79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2425529019" sldId="258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425529019" sldId="258"/>
            <ac:spMk id="2" creationId="{78C7CA79-E836-4254-A9DC-00F9FB3FBA32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425529019" sldId="258"/>
            <ac:spMk id="3" creationId="{6AAA8EA1-8900-455C-9CF6-B54AEF4992C4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1078485801" sldId="259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078485801" sldId="259"/>
            <ac:spMk id="2" creationId="{9BE4A5DB-EACB-48EC-9871-FA256B9A8D2B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078485801" sldId="259"/>
            <ac:spMk id="3" creationId="{15118ECB-0271-47EF-8AB9-E3775164453C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078485801" sldId="259"/>
            <ac:spMk id="6" creationId="{FF8445EC-A6F9-4BFE-981A-87529A52E451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2804470948" sldId="261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804470948" sldId="261"/>
            <ac:spMk id="2" creationId="{7B9CACDB-D6B5-40D2-A7CC-6ABE96DDE952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804470948" sldId="261"/>
            <ac:spMk id="3" creationId="{B843B07C-F4E8-429C-A129-164E855AF0D7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1105958426" sldId="262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105958426" sldId="262"/>
            <ac:spMk id="2" creationId="{DF626D0E-269A-4A5C-AFA8-98DA44B1E3B1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105958426" sldId="262"/>
            <ac:spMk id="6" creationId="{2ABD0605-FBAE-49B2-9DB5-0FC605920456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105958426" sldId="262"/>
            <ac:spMk id="35" creationId="{1A117430-2BE5-4A95-A808-BAFFDC1CBE52}"/>
          </ac:spMkLst>
        </pc:spChg>
      </pc:sldChg>
      <pc:sldChg chg="addSp delSp modSp mod modClrScheme setClrOvrMap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2179016267" sldId="264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179016267" sldId="264"/>
            <ac:spMk id="2" creationId="{DF626D0E-269A-4A5C-AFA8-98DA44B1E3B1}"/>
          </ac:spMkLst>
        </pc:spChg>
        <pc:spChg chg="mod">
          <ac:chgData name="K MADHURI - 201046022" userId="S::madhuri.k2@learner.manipal.edu::22ac39d0-0c76-440c-9f24-8228999c5ed2" providerId="AD" clId="Web-{E918325E-9B30-3B33-2AF2-BF8EBCF0F3EF}" dt="2021-05-31T17:11:36.789" v="50"/>
          <ac:spMkLst>
            <pc:docMk/>
            <pc:sldMk cId="2179016267" sldId="264"/>
            <ac:spMk id="3" creationId="{1CE33D74-63FE-4B28-A570-813BEB7902C2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179016267" sldId="264"/>
            <ac:spMk id="4" creationId="{B154A78D-2AC8-4F82-9FB7-8225B0C5E23C}"/>
          </ac:spMkLst>
        </pc:spChg>
        <pc:spChg chg="del">
          <ac:chgData name="K MADHURI - 201046022" userId="S::madhuri.k2@learner.manipal.edu::22ac39d0-0c76-440c-9f24-8228999c5ed2" providerId="AD" clId="Web-{E918325E-9B30-3B33-2AF2-BF8EBCF0F3EF}" dt="2021-05-31T17:10:48.804" v="47"/>
          <ac:spMkLst>
            <pc:docMk/>
            <pc:sldMk cId="2179016267" sldId="264"/>
            <ac:spMk id="22" creationId="{2B566528-1B12-4246-9431-5C2D7D081168}"/>
          </ac:spMkLst>
        </pc:spChg>
        <pc:spChg chg="del">
          <ac:chgData name="K MADHURI - 201046022" userId="S::madhuri.k2@learner.manipal.edu::22ac39d0-0c76-440c-9f24-8228999c5ed2" providerId="AD" clId="Web-{E918325E-9B30-3B33-2AF2-BF8EBCF0F3EF}" dt="2021-05-31T17:10:48.804" v="47"/>
          <ac:spMkLst>
            <pc:docMk/>
            <pc:sldMk cId="2179016267" sldId="264"/>
            <ac:spMk id="23" creationId="{2E80C965-DB6D-4F81-9E9E-B027384D0BD6}"/>
          </ac:spMkLst>
        </pc:spChg>
        <pc:spChg chg="del">
          <ac:chgData name="K MADHURI - 201046022" userId="S::madhuri.k2@learner.manipal.edu::22ac39d0-0c76-440c-9f24-8228999c5ed2" providerId="AD" clId="Web-{E918325E-9B30-3B33-2AF2-BF8EBCF0F3EF}" dt="2021-05-31T17:10:48.804" v="47"/>
          <ac:spMkLst>
            <pc:docMk/>
            <pc:sldMk cId="2179016267" sldId="264"/>
            <ac:spMk id="24" creationId="{A580F890-B085-4E95-96AA-55AEBEC5CE6E}"/>
          </ac:spMkLst>
        </pc:spChg>
        <pc:spChg chg="del">
          <ac:chgData name="K MADHURI - 201046022" userId="S::madhuri.k2@learner.manipal.edu::22ac39d0-0c76-440c-9f24-8228999c5ed2" providerId="AD" clId="Web-{E918325E-9B30-3B33-2AF2-BF8EBCF0F3EF}" dt="2021-05-31T17:10:48.804" v="47"/>
          <ac:spMkLst>
            <pc:docMk/>
            <pc:sldMk cId="2179016267" sldId="264"/>
            <ac:spMk id="25" creationId="{D3F51FEB-38FB-4F6C-9F7B-2F2AFAB65463}"/>
          </ac:spMkLst>
        </pc:spChg>
        <pc:spChg chg="del">
          <ac:chgData name="K MADHURI - 201046022" userId="S::madhuri.k2@learner.manipal.edu::22ac39d0-0c76-440c-9f24-8228999c5ed2" providerId="AD" clId="Web-{E918325E-9B30-3B33-2AF2-BF8EBCF0F3EF}" dt="2021-05-31T17:10:48.804" v="47"/>
          <ac:spMkLst>
            <pc:docMk/>
            <pc:sldMk cId="2179016267" sldId="264"/>
            <ac:spMk id="26" creationId="{1E547BA6-BAE0-43BB-A7CA-60F69CE252F0}"/>
          </ac:spMkLst>
        </pc:spChg>
        <pc:spChg chg="add del">
          <ac:chgData name="K MADHURI - 201046022" userId="S::madhuri.k2@learner.manipal.edu::22ac39d0-0c76-440c-9f24-8228999c5ed2" providerId="AD" clId="Web-{E918325E-9B30-3B33-2AF2-BF8EBCF0F3EF}" dt="2021-05-31T17:11:36.789" v="50"/>
          <ac:spMkLst>
            <pc:docMk/>
            <pc:sldMk cId="2179016267" sldId="264"/>
            <ac:spMk id="31" creationId="{98DDA986-B6EE-4642-AC60-0490373E69D0}"/>
          </ac:spMkLst>
        </pc:spChg>
        <pc:spChg chg="add del">
          <ac:chgData name="K MADHURI - 201046022" userId="S::madhuri.k2@learner.manipal.edu::22ac39d0-0c76-440c-9f24-8228999c5ed2" providerId="AD" clId="Web-{E918325E-9B30-3B33-2AF2-BF8EBCF0F3EF}" dt="2021-05-31T17:11:36.789" v="50"/>
          <ac:spMkLst>
            <pc:docMk/>
            <pc:sldMk cId="2179016267" sldId="264"/>
            <ac:spMk id="33" creationId="{80B62878-12EF-4E97-A284-47BAFC30DA2E}"/>
          </ac:spMkLst>
        </pc:spChg>
        <pc:spChg chg="add del">
          <ac:chgData name="K MADHURI - 201046022" userId="S::madhuri.k2@learner.manipal.edu::22ac39d0-0c76-440c-9f24-8228999c5ed2" providerId="AD" clId="Web-{E918325E-9B30-3B33-2AF2-BF8EBCF0F3EF}" dt="2021-05-31T17:11:36.789" v="50"/>
          <ac:spMkLst>
            <pc:docMk/>
            <pc:sldMk cId="2179016267" sldId="264"/>
            <ac:spMk id="35" creationId="{6D79188D-1ED5-4705-B8C7-5D6FB7670AB3}"/>
          </ac:spMkLst>
        </pc:spChg>
        <pc:spChg chg="add">
          <ac:chgData name="K MADHURI - 201046022" userId="S::madhuri.k2@learner.manipal.edu::22ac39d0-0c76-440c-9f24-8228999c5ed2" providerId="AD" clId="Web-{E918325E-9B30-3B33-2AF2-BF8EBCF0F3EF}" dt="2021-05-31T17:11:36.789" v="50"/>
          <ac:spMkLst>
            <pc:docMk/>
            <pc:sldMk cId="2179016267" sldId="264"/>
            <ac:spMk id="40" creationId="{777A147A-9ED8-46B4-8660-1B3C2AA880B5}"/>
          </ac:spMkLst>
        </pc:spChg>
        <pc:spChg chg="add">
          <ac:chgData name="K MADHURI - 201046022" userId="S::madhuri.k2@learner.manipal.edu::22ac39d0-0c76-440c-9f24-8228999c5ed2" providerId="AD" clId="Web-{E918325E-9B30-3B33-2AF2-BF8EBCF0F3EF}" dt="2021-05-31T17:11:36.789" v="50"/>
          <ac:spMkLst>
            <pc:docMk/>
            <pc:sldMk cId="2179016267" sldId="264"/>
            <ac:spMk id="42" creationId="{5D6C15A0-C087-4593-8414-2B4EC1CDC3DE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2756026997" sldId="266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756026997" sldId="266"/>
            <ac:spMk id="2" creationId="{DF626D0E-269A-4A5C-AFA8-98DA44B1E3B1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756026997" sldId="266"/>
            <ac:spMk id="6" creationId="{F58E63AE-4A6F-4D02-BF09-1CC193820FE3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756026997" sldId="266"/>
            <ac:spMk id="35" creationId="{1A117430-2BE5-4A95-A808-BAFFDC1CBE52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415297378" sldId="267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415297378" sldId="267"/>
            <ac:spMk id="2" creationId="{DF626D0E-269A-4A5C-AFA8-98DA44B1E3B1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415297378" sldId="267"/>
            <ac:spMk id="3" creationId="{1EDB5B01-CD17-4859-A485-9EF330AE8D16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415297378" sldId="267"/>
            <ac:spMk id="35" creationId="{1A117430-2BE5-4A95-A808-BAFFDC1CBE52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1031476214" sldId="268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031476214" sldId="268"/>
            <ac:spMk id="2" creationId="{DF626D0E-269A-4A5C-AFA8-98DA44B1E3B1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031476214" sldId="268"/>
            <ac:spMk id="3" creationId="{1EDB5B01-CD17-4859-A485-9EF330AE8D16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1031476214" sldId="268"/>
            <ac:spMk id="35" creationId="{1A117430-2BE5-4A95-A808-BAFFDC1CBE52}"/>
          </ac:spMkLst>
        </pc:spChg>
      </pc:sldChg>
      <pc:sldChg chg="modSp mod modClrScheme chgLayout">
        <pc:chgData name="K MADHURI - 201046022" userId="S::madhuri.k2@learner.manipal.edu::22ac39d0-0c76-440c-9f24-8228999c5ed2" providerId="AD" clId="Web-{E918325E-9B30-3B33-2AF2-BF8EBCF0F3EF}" dt="2021-05-31T17:16:33.438" v="56"/>
        <pc:sldMkLst>
          <pc:docMk/>
          <pc:sldMk cId="2628474036" sldId="269"/>
        </pc:sldMkLst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628474036" sldId="269"/>
            <ac:spMk id="2" creationId="{DF626D0E-269A-4A5C-AFA8-98DA44B1E3B1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628474036" sldId="269"/>
            <ac:spMk id="3" creationId="{1EDB5B01-CD17-4859-A485-9EF330AE8D16}"/>
          </ac:spMkLst>
        </pc:spChg>
        <pc:spChg chg="mod ord">
          <ac:chgData name="K MADHURI - 201046022" userId="S::madhuri.k2@learner.manipal.edu::22ac39d0-0c76-440c-9f24-8228999c5ed2" providerId="AD" clId="Web-{E918325E-9B30-3B33-2AF2-BF8EBCF0F3EF}" dt="2021-05-31T17:16:33.438" v="56"/>
          <ac:spMkLst>
            <pc:docMk/>
            <pc:sldMk cId="2628474036" sldId="269"/>
            <ac:spMk id="35" creationId="{1A117430-2BE5-4A95-A808-BAFFDC1CBE52}"/>
          </ac:spMkLst>
        </pc:spChg>
      </pc:sldChg>
      <pc:sldMasterChg chg="del delSldLayout">
        <pc:chgData name="K MADHURI - 201046022" userId="S::madhuri.k2@learner.manipal.edu::22ac39d0-0c76-440c-9f24-8228999c5ed2" providerId="AD" clId="Web-{E918325E-9B30-3B33-2AF2-BF8EBCF0F3EF}" dt="2021-05-31T17:14:43.670" v="51"/>
        <pc:sldMasterMkLst>
          <pc:docMk/>
          <pc:sldMasterMk cId="1681616712" sldId="2147483906"/>
        </pc:sldMasterMkLst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1483958995" sldId="2147483907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1869788311" sldId="2147483908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2197284317" sldId="2147483909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2897382191" sldId="2147483910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2379983730" sldId="2147483911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317944744" sldId="2147483912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911165176" sldId="2147483913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733826771" sldId="2147483914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1299850356" sldId="2147483915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1231144297" sldId="2147483916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1681616712" sldId="2147483906"/>
            <pc:sldLayoutMk cId="676931849" sldId="2147483917"/>
          </pc:sldLayoutMkLst>
        </pc:sldLayoutChg>
      </pc:sldMasterChg>
      <pc:sldMasterChg chg="del delSldLayout">
        <pc:chgData name="K MADHURI - 201046022" userId="S::madhuri.k2@learner.manipal.edu::22ac39d0-0c76-440c-9f24-8228999c5ed2" providerId="AD" clId="Web-{E918325E-9B30-3B33-2AF2-BF8EBCF0F3EF}" dt="2021-05-31T17:14:52.154" v="52"/>
        <pc:sldMasterMkLst>
          <pc:docMk/>
          <pc:sldMasterMk cId="152459378" sldId="2147483918"/>
        </pc:sldMasterMkLst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183130058" sldId="2147483919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639790152" sldId="2147483920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3771909302" sldId="2147483921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1940634852" sldId="2147483922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3130539919" sldId="2147483923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1316753200" sldId="2147483924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1594483816" sldId="2147483925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927170042" sldId="2147483926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4142147054" sldId="2147483927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3410487519" sldId="2147483928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152459378" sldId="2147483918"/>
            <pc:sldLayoutMk cId="1448612520" sldId="2147483929"/>
          </pc:sldLayoutMkLst>
        </pc:sldLayoutChg>
      </pc:sldMasterChg>
      <pc:sldMasterChg chg="add addSldLayout modSldLayout">
        <pc:chgData name="K MADHURI - 201046022" userId="S::madhuri.k2@learner.manipal.edu::22ac39d0-0c76-440c-9f24-8228999c5ed2" providerId="AD" clId="Web-{E918325E-9B30-3B33-2AF2-BF8EBCF0F3EF}" dt="2021-05-31T17:14:43.670" v="51"/>
        <pc:sldMasterMkLst>
          <pc:docMk/>
          <pc:sldMasterMk cId="4135405222" sldId="2147483918"/>
        </pc:sldMasterMkLst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2165903025" sldId="2147483919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999636938" sldId="2147483920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2848531712" sldId="2147483921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1260143626" sldId="2147483922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2244423755" sldId="2147483923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3011988367" sldId="2147483924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1392158269" sldId="2147483925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1099983156" sldId="2147483926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1577991116" sldId="2147483927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1775144356" sldId="2147483928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43.670" v="51"/>
          <pc:sldLayoutMkLst>
            <pc:docMk/>
            <pc:sldMasterMk cId="4135405222" sldId="2147483918"/>
            <pc:sldLayoutMk cId="3449677285" sldId="2147483929"/>
          </pc:sldLayoutMkLst>
        </pc:sldLayoutChg>
      </pc:sldMasterChg>
      <pc:sldMasterChg chg="del delSldLayout">
        <pc:chgData name="K MADHURI - 201046022" userId="S::madhuri.k2@learner.manipal.edu::22ac39d0-0c76-440c-9f24-8228999c5ed2" providerId="AD" clId="Web-{E918325E-9B30-3B33-2AF2-BF8EBCF0F3EF}" dt="2021-05-31T17:15:36.812" v="53"/>
        <pc:sldMasterMkLst>
          <pc:docMk/>
          <pc:sldMasterMk cId="1398999271" sldId="2147483930"/>
        </pc:sldMasterMkLst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2426867731" sldId="2147483931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2521091690" sldId="2147483932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2484889707" sldId="2147483933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2138948763" sldId="2147483934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2979053559" sldId="2147483935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1654982938" sldId="2147483936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3792777369" sldId="2147483937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3401506686" sldId="2147483938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3382930740" sldId="2147483939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3566270731" sldId="2147483940"/>
          </pc:sldLayoutMkLst>
        </pc:sldLayoutChg>
        <pc:sldLayoutChg chg="del">
          <pc:chgData name="K MADHURI - 201046022" userId="S::madhuri.k2@learner.manipal.edu::22ac39d0-0c76-440c-9f24-8228999c5ed2" providerId="AD" clId="Web-{E918325E-9B30-3B33-2AF2-BF8EBCF0F3EF}" dt="2021-05-31T17:15:36.812" v="53"/>
          <pc:sldLayoutMkLst>
            <pc:docMk/>
            <pc:sldMasterMk cId="1398999271" sldId="2147483930"/>
            <pc:sldLayoutMk cId="2174938548" sldId="2147483941"/>
          </pc:sldLayoutMkLst>
        </pc:sldLayoutChg>
      </pc:sldMasterChg>
      <pc:sldMasterChg chg="add addSldLayout modSldLayout">
        <pc:chgData name="K MADHURI - 201046022" userId="S::madhuri.k2@learner.manipal.edu::22ac39d0-0c76-440c-9f24-8228999c5ed2" providerId="AD" clId="Web-{E918325E-9B30-3B33-2AF2-BF8EBCF0F3EF}" dt="2021-05-31T17:14:52.154" v="52"/>
        <pc:sldMasterMkLst>
          <pc:docMk/>
          <pc:sldMasterMk cId="4088016127" sldId="2147483930"/>
        </pc:sldMasterMkLst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3590359507" sldId="2147483931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2903964324" sldId="2147483932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4009595024" sldId="2147483933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1719456969" sldId="2147483934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1054766389" sldId="2147483935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429358582" sldId="2147483936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3337731920" sldId="2147483937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146448878" sldId="2147483938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1314597027" sldId="2147483939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1145475680" sldId="2147483940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4:52.154" v="52"/>
          <pc:sldLayoutMkLst>
            <pc:docMk/>
            <pc:sldMasterMk cId="4088016127" sldId="2147483930"/>
            <pc:sldLayoutMk cId="2654071396" sldId="2147483941"/>
          </pc:sldLayoutMkLst>
        </pc:sldLayoutChg>
      </pc:sldMasterChg>
      <pc:sldMasterChg chg="add del addSldLayout delSldLayout modSldLayout">
        <pc:chgData name="K MADHURI - 201046022" userId="S::madhuri.k2@learner.manipal.edu::22ac39d0-0c76-440c-9f24-8228999c5ed2" providerId="AD" clId="Web-{E918325E-9B30-3B33-2AF2-BF8EBCF0F3EF}" dt="2021-05-31T17:15:50.843" v="54"/>
        <pc:sldMasterMkLst>
          <pc:docMk/>
          <pc:sldMasterMk cId="2540670227" sldId="2147483942"/>
        </pc:sldMasterMkLst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2364134526" sldId="2147483943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3018878231" sldId="2147483944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1208688858" sldId="2147483945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2815917724" sldId="2147483946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2062006335" sldId="2147483947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357919822" sldId="2147483948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2109510424" sldId="2147483949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3994505023" sldId="2147483950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1530923346" sldId="2147483951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1341289208" sldId="2147483952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5:50.843" v="54"/>
          <pc:sldLayoutMkLst>
            <pc:docMk/>
            <pc:sldMasterMk cId="2540670227" sldId="2147483942"/>
            <pc:sldLayoutMk cId="211753871" sldId="2147483953"/>
          </pc:sldLayoutMkLst>
        </pc:sldLayoutChg>
      </pc:sldMasterChg>
      <pc:sldMasterChg chg="add del addSldLayout delSldLayout modSldLayout">
        <pc:chgData name="K MADHURI - 201046022" userId="S::madhuri.k2@learner.manipal.edu::22ac39d0-0c76-440c-9f24-8228999c5ed2" providerId="AD" clId="Web-{E918325E-9B30-3B33-2AF2-BF8EBCF0F3EF}" dt="2021-05-31T17:16:18.219" v="55"/>
        <pc:sldMasterMkLst>
          <pc:docMk/>
          <pc:sldMasterMk cId="3258960861" sldId="2147483954"/>
        </pc:sldMasterMkLst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255196692" sldId="2147483955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012351172" sldId="2147483956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676308127" sldId="2147483957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4171206750" sldId="2147483958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558836747" sldId="2147483959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1723235130" sldId="2147483960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1101219588" sldId="2147483961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489506555" sldId="2147483962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715159404" sldId="2147483963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460733188" sldId="2147483964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058978127" sldId="2147483965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4084832349" sldId="2147483966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1365902349" sldId="2147483967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272412667" sldId="2147483968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2398757405" sldId="2147483969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1138385345" sldId="2147483970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18.219" v="55"/>
          <pc:sldLayoutMkLst>
            <pc:docMk/>
            <pc:sldMasterMk cId="3258960861" sldId="2147483954"/>
            <pc:sldLayoutMk cId="3356258587" sldId="2147483971"/>
          </pc:sldLayoutMkLst>
        </pc:sldLayoutChg>
      </pc:sldMasterChg>
      <pc:sldMasterChg chg="add del addSldLayout delSldLayout modSldLayout">
        <pc:chgData name="K MADHURI - 201046022" userId="S::madhuri.k2@learner.manipal.edu::22ac39d0-0c76-440c-9f24-8228999c5ed2" providerId="AD" clId="Web-{E918325E-9B30-3B33-2AF2-BF8EBCF0F3EF}" dt="2021-05-31T17:16:33.438" v="56"/>
        <pc:sldMasterMkLst>
          <pc:docMk/>
          <pc:sldMasterMk cId="1956398886" sldId="2147483972"/>
        </pc:sldMasterMkLst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767010679" sldId="2147483973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786948880" sldId="2147483974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115517155" sldId="2147483975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30425608" sldId="2147483976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164310490" sldId="2147483977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426522841" sldId="2147483978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2741781346" sldId="2147483979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300547469" sldId="2147483980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3502435634" sldId="2147483981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2224035986" sldId="2147483982"/>
          </pc:sldLayoutMkLst>
        </pc:sldLayoutChg>
        <pc:sldLayoutChg chg="add del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1956398886" sldId="2147483972"/>
            <pc:sldLayoutMk cId="1522096710" sldId="2147483983"/>
          </pc:sldLayoutMkLst>
        </pc:sldLayoutChg>
      </pc:sldMasterChg>
      <pc:sldMasterChg chg="add addSldLayout modSldLayout">
        <pc:chgData name="K MADHURI - 201046022" userId="S::madhuri.k2@learner.manipal.edu::22ac39d0-0c76-440c-9f24-8228999c5ed2" providerId="AD" clId="Web-{E918325E-9B30-3B33-2AF2-BF8EBCF0F3EF}" dt="2021-05-31T17:16:33.438" v="56"/>
        <pc:sldMasterMkLst>
          <pc:docMk/>
          <pc:sldMasterMk cId="3862926892" sldId="2147483984"/>
        </pc:sldMasterMkLst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033473158" sldId="2147483985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907943421" sldId="2147483986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443563870" sldId="2147483987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261995949" sldId="2147483988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2425437982" sldId="2147483989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3734294745" sldId="2147483990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2299361717" sldId="2147483991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465096542" sldId="2147483992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530170262" sldId="2147483993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935406108" sldId="2147483994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2535253197" sldId="2147483995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3984963054" sldId="2147483996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2474707213" sldId="2147483997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217147266" sldId="2147483998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582648266" sldId="2147483999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2489351508" sldId="2147484000"/>
          </pc:sldLayoutMkLst>
        </pc:sldLayoutChg>
        <pc:sldLayoutChg chg="add mod replId">
          <pc:chgData name="K MADHURI - 201046022" userId="S::madhuri.k2@learner.manipal.edu::22ac39d0-0c76-440c-9f24-8228999c5ed2" providerId="AD" clId="Web-{E918325E-9B30-3B33-2AF2-BF8EBCF0F3EF}" dt="2021-05-31T17:16:33.438" v="56"/>
          <pc:sldLayoutMkLst>
            <pc:docMk/>
            <pc:sldMasterMk cId="3862926892" sldId="2147483984"/>
            <pc:sldLayoutMk cId="1762930279" sldId="2147484001"/>
          </pc:sldLayoutMkLst>
        </pc:sldLayoutChg>
      </pc:sldMasterChg>
    </pc:docChg>
  </pc:docChgLst>
  <pc:docChgLst>
    <pc:chgData name="K MADHURI - 201046022" userId="S::madhuri.k2@learner.manipal.edu::22ac39d0-0c76-440c-9f24-8228999c5ed2" providerId="AD" clId="Web-{0BC00A79-B58E-4072-D68A-1E74F722A1A7}"/>
    <pc:docChg chg="modSld">
      <pc:chgData name="K MADHURI - 201046022" userId="S::madhuri.k2@learner.manipal.edu::22ac39d0-0c76-440c-9f24-8228999c5ed2" providerId="AD" clId="Web-{0BC00A79-B58E-4072-D68A-1E74F722A1A7}" dt="2021-06-01T10:55:35.368" v="39" actId="20577"/>
      <pc:docMkLst>
        <pc:docMk/>
      </pc:docMkLst>
      <pc:sldChg chg="modSp">
        <pc:chgData name="K MADHURI - 201046022" userId="S::madhuri.k2@learner.manipal.edu::22ac39d0-0c76-440c-9f24-8228999c5ed2" providerId="AD" clId="Web-{0BC00A79-B58E-4072-D68A-1E74F722A1A7}" dt="2021-06-01T05:44:31.113" v="18" actId="20577"/>
        <pc:sldMkLst>
          <pc:docMk/>
          <pc:sldMk cId="1539915846" sldId="257"/>
        </pc:sldMkLst>
        <pc:spChg chg="mod">
          <ac:chgData name="K MADHURI - 201046022" userId="S::madhuri.k2@learner.manipal.edu::22ac39d0-0c76-440c-9f24-8228999c5ed2" providerId="AD" clId="Web-{0BC00A79-B58E-4072-D68A-1E74F722A1A7}" dt="2021-06-01T05:44:31.113" v="18" actId="20577"/>
          <ac:spMkLst>
            <pc:docMk/>
            <pc:sldMk cId="1539915846" sldId="257"/>
            <ac:spMk id="11" creationId="{C7087A01-1163-4E2C-8DCA-1B295BC49D8C}"/>
          </ac:spMkLst>
        </pc:spChg>
        <pc:picChg chg="mod">
          <ac:chgData name="K MADHURI - 201046022" userId="S::madhuri.k2@learner.manipal.edu::22ac39d0-0c76-440c-9f24-8228999c5ed2" providerId="AD" clId="Web-{0BC00A79-B58E-4072-D68A-1E74F722A1A7}" dt="2021-06-01T05:44:03.846" v="17" actId="14100"/>
          <ac:picMkLst>
            <pc:docMk/>
            <pc:sldMk cId="1539915846" sldId="257"/>
            <ac:picMk id="3" creationId="{AB54ADBB-776D-47D4-AB10-43E9CBE346B6}"/>
          </ac:picMkLst>
        </pc:picChg>
      </pc:sldChg>
      <pc:sldChg chg="modSp">
        <pc:chgData name="K MADHURI - 201046022" userId="S::madhuri.k2@learner.manipal.edu::22ac39d0-0c76-440c-9f24-8228999c5ed2" providerId="AD" clId="Web-{0BC00A79-B58E-4072-D68A-1E74F722A1A7}" dt="2021-06-01T10:49:19.220" v="21" actId="20577"/>
        <pc:sldMkLst>
          <pc:docMk/>
          <pc:sldMk cId="2756026997" sldId="266"/>
        </pc:sldMkLst>
        <pc:spChg chg="mod">
          <ac:chgData name="K MADHURI - 201046022" userId="S::madhuri.k2@learner.manipal.edu::22ac39d0-0c76-440c-9f24-8228999c5ed2" providerId="AD" clId="Web-{0BC00A79-B58E-4072-D68A-1E74F722A1A7}" dt="2021-06-01T10:49:19.220" v="21" actId="20577"/>
          <ac:spMkLst>
            <pc:docMk/>
            <pc:sldMk cId="2756026997" sldId="266"/>
            <ac:spMk id="5" creationId="{0EBEFDE3-0E67-4391-BD37-6979121209CD}"/>
          </ac:spMkLst>
        </pc:spChg>
      </pc:sldChg>
      <pc:sldChg chg="modSp">
        <pc:chgData name="K MADHURI - 201046022" userId="S::madhuri.k2@learner.manipal.edu::22ac39d0-0c76-440c-9f24-8228999c5ed2" providerId="AD" clId="Web-{0BC00A79-B58E-4072-D68A-1E74F722A1A7}" dt="2021-06-01T10:55:35.368" v="39" actId="20577"/>
        <pc:sldMkLst>
          <pc:docMk/>
          <pc:sldMk cId="2628474036" sldId="269"/>
        </pc:sldMkLst>
        <pc:spChg chg="mod">
          <ac:chgData name="K MADHURI - 201046022" userId="S::madhuri.k2@learner.manipal.edu::22ac39d0-0c76-440c-9f24-8228999c5ed2" providerId="AD" clId="Web-{0BC00A79-B58E-4072-D68A-1E74F722A1A7}" dt="2021-06-01T10:55:35.368" v="39" actId="20577"/>
          <ac:spMkLst>
            <pc:docMk/>
            <pc:sldMk cId="2628474036" sldId="269"/>
            <ac:spMk id="5" creationId="{0EBEFDE3-0E67-4391-BD37-6979121209CD}"/>
          </ac:spMkLst>
        </pc:spChg>
      </pc:sldChg>
    </pc:docChg>
  </pc:docChgLst>
  <pc:docChgLst>
    <pc:chgData name="SHAIK FAREEN AKHTAR - 201046038" userId="S::shaik.akhtar@learner.manipal.edu::eed84aa8-26df-4aa4-a98b-60cb7eddb47f" providerId="AD" clId="Web-{DEDD8F16-083A-1646-9CAC-94F14BEFAC7E}"/>
    <pc:docChg chg="mod modSld modMainMaster">
      <pc:chgData name="SHAIK FAREEN AKHTAR - 201046038" userId="S::shaik.akhtar@learner.manipal.edu::eed84aa8-26df-4aa4-a98b-60cb7eddb47f" providerId="AD" clId="Web-{DEDD8F16-083A-1646-9CAC-94F14BEFAC7E}" dt="2021-05-31T18:12:16.842" v="7" actId="20577"/>
      <pc:docMkLst>
        <pc:docMk/>
      </pc:docMkLst>
      <pc:sldChg chg="addSp modSp">
        <pc:chgData name="SHAIK FAREEN AKHTAR - 201046038" userId="S::shaik.akhtar@learner.manipal.edu::eed84aa8-26df-4aa4-a98b-60cb7eddb47f" providerId="AD" clId="Web-{DEDD8F16-083A-1646-9CAC-94F14BEFAC7E}" dt="2021-05-31T18:12:16.842" v="7" actId="20577"/>
        <pc:sldMkLst>
          <pc:docMk/>
          <pc:sldMk cId="1105958426" sldId="262"/>
        </pc:sldMkLst>
        <pc:spChg chg="add mod">
          <ac:chgData name="SHAIK FAREEN AKHTAR - 201046038" userId="S::shaik.akhtar@learner.manipal.edu::eed84aa8-26df-4aa4-a98b-60cb7eddb47f" providerId="AD" clId="Web-{DEDD8F16-083A-1646-9CAC-94F14BEFAC7E}" dt="2021-05-31T18:12:16.842" v="7" actId="20577"/>
          <ac:spMkLst>
            <pc:docMk/>
            <pc:sldMk cId="1105958426" sldId="262"/>
            <ac:spMk id="4" creationId="{1FF48BEC-F2F6-4F01-9636-21F6DC1EE10A}"/>
          </ac:spMkLst>
        </pc:spChg>
      </pc:sldChg>
      <pc:sldMasterChg chg="mod modSldLayout">
        <pc:chgData name="SHAIK FAREEN AKHTAR - 201046038" userId="S::shaik.akhtar@learner.manipal.edu::eed84aa8-26df-4aa4-a98b-60cb7eddb47f" providerId="AD" clId="Web-{DEDD8F16-083A-1646-9CAC-94F14BEFAC7E}" dt="2021-05-31T18:11:54.529" v="4"/>
        <pc:sldMasterMkLst>
          <pc:docMk/>
          <pc:sldMasterMk cId="3600406850" sldId="2147484038"/>
        </pc:sldMasterMkLst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261088450" sldId="2147484039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640330109" sldId="2147484040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2586680331" sldId="2147484041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33015992" sldId="2147484042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4016773882" sldId="2147484043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479347878" sldId="2147484044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1563786831" sldId="2147484045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2795322746" sldId="2147484046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1125835454" sldId="2147484047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3729938357" sldId="2147484048"/>
          </pc:sldLayoutMkLst>
        </pc:sldLayoutChg>
        <pc:sldLayoutChg chg="mod">
          <pc:chgData name="SHAIK FAREEN AKHTAR - 201046038" userId="S::shaik.akhtar@learner.manipal.edu::eed84aa8-26df-4aa4-a98b-60cb7eddb47f" providerId="AD" clId="Web-{DEDD8F16-083A-1646-9CAC-94F14BEFAC7E}" dt="2021-05-31T18:11:54.529" v="4"/>
          <pc:sldLayoutMkLst>
            <pc:docMk/>
            <pc:sldMasterMk cId="3600406850" sldId="2147484038"/>
            <pc:sldLayoutMk cId="2013166985" sldId="2147484049"/>
          </pc:sldLayoutMkLst>
        </pc:sldLayoutChg>
      </pc:sldMasterChg>
    </pc:docChg>
  </pc:docChgLst>
  <pc:docChgLst>
    <pc:chgData name="SWATHI M HUTTADA - 201046019" userId="S::swathi.huttada@learner.manipal.edu::f3cdf072-9aee-4273-9af0-a3a5b281f555" providerId="AD" clId="Web-{55600B72-487F-622C-F3EA-766A6F84E772}"/>
    <pc:docChg chg="addSld modSld">
      <pc:chgData name="SWATHI M HUTTADA - 201046019" userId="S::swathi.huttada@learner.manipal.edu::f3cdf072-9aee-4273-9af0-a3a5b281f555" providerId="AD" clId="Web-{55600B72-487F-622C-F3EA-766A6F84E772}" dt="2021-06-01T10:50:32.193" v="130" actId="20577"/>
      <pc:docMkLst>
        <pc:docMk/>
      </pc:docMkLst>
      <pc:sldChg chg="modSp">
        <pc:chgData name="SWATHI M HUTTADA - 201046019" userId="S::swathi.huttada@learner.manipal.edu::f3cdf072-9aee-4273-9af0-a3a5b281f555" providerId="AD" clId="Web-{55600B72-487F-622C-F3EA-766A6F84E772}" dt="2021-06-01T10:50:32.193" v="130" actId="20577"/>
        <pc:sldMkLst>
          <pc:docMk/>
          <pc:sldMk cId="1078485801" sldId="259"/>
        </pc:sldMkLst>
        <pc:spChg chg="mod">
          <ac:chgData name="SWATHI M HUTTADA - 201046019" userId="S::swathi.huttada@learner.manipal.edu::f3cdf072-9aee-4273-9af0-a3a5b281f555" providerId="AD" clId="Web-{55600B72-487F-622C-F3EA-766A6F84E772}" dt="2021-06-01T10:50:32.193" v="130" actId="20577"/>
          <ac:spMkLst>
            <pc:docMk/>
            <pc:sldMk cId="1078485801" sldId="259"/>
            <ac:spMk id="6" creationId="{FF8445EC-A6F9-4BFE-981A-87529A52E451}"/>
          </ac:spMkLst>
        </pc:spChg>
      </pc:sldChg>
      <pc:sldChg chg="modSp new">
        <pc:chgData name="SWATHI M HUTTADA - 201046019" userId="S::swathi.huttada@learner.manipal.edu::f3cdf072-9aee-4273-9af0-a3a5b281f555" providerId="AD" clId="Web-{55600B72-487F-622C-F3EA-766A6F84E772}" dt="2021-06-01T10:38:06.818" v="97" actId="20577"/>
        <pc:sldMkLst>
          <pc:docMk/>
          <pc:sldMk cId="3589734144" sldId="270"/>
        </pc:sldMkLst>
        <pc:spChg chg="mod">
          <ac:chgData name="SWATHI M HUTTADA - 201046019" userId="S::swathi.huttada@learner.manipal.edu::f3cdf072-9aee-4273-9af0-a3a5b281f555" providerId="AD" clId="Web-{55600B72-487F-622C-F3EA-766A6F84E772}" dt="2021-06-01T10:36:16.518" v="28" actId="20577"/>
          <ac:spMkLst>
            <pc:docMk/>
            <pc:sldMk cId="3589734144" sldId="270"/>
            <ac:spMk id="2" creationId="{875682EB-72C5-43B3-A836-15D079F46B25}"/>
          </ac:spMkLst>
        </pc:spChg>
        <pc:spChg chg="mod">
          <ac:chgData name="SWATHI M HUTTADA - 201046019" userId="S::swathi.huttada@learner.manipal.edu::f3cdf072-9aee-4273-9af0-a3a5b281f555" providerId="AD" clId="Web-{55600B72-487F-622C-F3EA-766A6F84E772}" dt="2021-06-01T10:38:06.818" v="97" actId="20577"/>
          <ac:spMkLst>
            <pc:docMk/>
            <pc:sldMk cId="3589734144" sldId="270"/>
            <ac:spMk id="3" creationId="{002D530E-B7CA-4FC4-9974-3228EF24F654}"/>
          </ac:spMkLst>
        </pc:spChg>
      </pc:sldChg>
    </pc:docChg>
  </pc:docChgLst>
  <pc:docChgLst>
    <pc:chgData name="SWATHI M HUTTADA - 201046019" userId="S::swathi.huttada@learner.manipal.edu::f3cdf072-9aee-4273-9af0-a3a5b281f555" providerId="AD" clId="Web-{B23273E4-10E2-A2E4-5EA9-58A47D193AD0}"/>
    <pc:docChg chg="modSld">
      <pc:chgData name="SWATHI M HUTTADA - 201046019" userId="S::swathi.huttada@learner.manipal.edu::f3cdf072-9aee-4273-9af0-a3a5b281f555" providerId="AD" clId="Web-{B23273E4-10E2-A2E4-5EA9-58A47D193AD0}" dt="2021-06-01T12:32:09.426" v="149" actId="20577"/>
      <pc:docMkLst>
        <pc:docMk/>
      </pc:docMkLst>
      <pc:sldChg chg="modSp">
        <pc:chgData name="SWATHI M HUTTADA - 201046019" userId="S::swathi.huttada@learner.manipal.edu::f3cdf072-9aee-4273-9af0-a3a5b281f555" providerId="AD" clId="Web-{B23273E4-10E2-A2E4-5EA9-58A47D193AD0}" dt="2021-06-01T10:57:48.113" v="3" actId="20577"/>
        <pc:sldMkLst>
          <pc:docMk/>
          <pc:sldMk cId="1539915846" sldId="257"/>
        </pc:sldMkLst>
        <pc:spChg chg="mod">
          <ac:chgData name="SWATHI M HUTTADA - 201046019" userId="S::swathi.huttada@learner.manipal.edu::f3cdf072-9aee-4273-9af0-a3a5b281f555" providerId="AD" clId="Web-{B23273E4-10E2-A2E4-5EA9-58A47D193AD0}" dt="2021-06-01T10:57:48.113" v="3" actId="20577"/>
          <ac:spMkLst>
            <pc:docMk/>
            <pc:sldMk cId="1539915846" sldId="257"/>
            <ac:spMk id="11" creationId="{C7087A01-1163-4E2C-8DCA-1B295BC49D8C}"/>
          </ac:spMkLst>
        </pc:spChg>
      </pc:sldChg>
      <pc:sldChg chg="addSp modSp mod setBg">
        <pc:chgData name="SWATHI M HUTTADA - 201046019" userId="S::swathi.huttada@learner.manipal.edu::f3cdf072-9aee-4273-9af0-a3a5b281f555" providerId="AD" clId="Web-{B23273E4-10E2-A2E4-5EA9-58A47D193AD0}" dt="2021-06-01T12:32:09.426" v="149" actId="20577"/>
        <pc:sldMkLst>
          <pc:docMk/>
          <pc:sldMk cId="2425529019" sldId="258"/>
        </pc:sldMkLst>
        <pc:spChg chg="mod">
          <ac:chgData name="SWATHI M HUTTADA - 201046019" userId="S::swathi.huttada@learner.manipal.edu::f3cdf072-9aee-4273-9af0-a3a5b281f555" providerId="AD" clId="Web-{B23273E4-10E2-A2E4-5EA9-58A47D193AD0}" dt="2021-06-01T11:47:38.214" v="14" actId="20577"/>
          <ac:spMkLst>
            <pc:docMk/>
            <pc:sldMk cId="2425529019" sldId="258"/>
            <ac:spMk id="2" creationId="{78C7CA79-E836-4254-A9DC-00F9FB3FBA32}"/>
          </ac:spMkLst>
        </pc:spChg>
        <pc:spChg chg="mod">
          <ac:chgData name="SWATHI M HUTTADA - 201046019" userId="S::swathi.huttada@learner.manipal.edu::f3cdf072-9aee-4273-9af0-a3a5b281f555" providerId="AD" clId="Web-{B23273E4-10E2-A2E4-5EA9-58A47D193AD0}" dt="2021-06-01T11:40:48.017" v="6"/>
          <ac:spMkLst>
            <pc:docMk/>
            <pc:sldMk cId="2425529019" sldId="258"/>
            <ac:spMk id="3" creationId="{6AAA8EA1-8900-455C-9CF6-B54AEF4992C4}"/>
          </ac:spMkLst>
        </pc:spChg>
        <pc:spChg chg="add mod">
          <ac:chgData name="SWATHI M HUTTADA - 201046019" userId="S::swathi.huttada@learner.manipal.edu::f3cdf072-9aee-4273-9af0-a3a5b281f555" providerId="AD" clId="Web-{B23273E4-10E2-A2E4-5EA9-58A47D193AD0}" dt="2021-06-01T11:43:12.146" v="13" actId="20577"/>
          <ac:spMkLst>
            <pc:docMk/>
            <pc:sldMk cId="2425529019" sldId="258"/>
            <ac:spMk id="5" creationId="{7F45E1B8-FDC9-4E3F-86F1-C440473915FB}"/>
          </ac:spMkLst>
        </pc:spChg>
        <pc:spChg chg="add">
          <ac:chgData name="SWATHI M HUTTADA - 201046019" userId="S::swathi.huttada@learner.manipal.edu::f3cdf072-9aee-4273-9af0-a3a5b281f555" providerId="AD" clId="Web-{B23273E4-10E2-A2E4-5EA9-58A47D193AD0}" dt="2021-06-01T11:40:48.017" v="6"/>
          <ac:spMkLst>
            <pc:docMk/>
            <pc:sldMk cId="2425529019" sldId="258"/>
            <ac:spMk id="6" creationId="{C42F5EBA-F777-4A1C-8E30-62DA7F55AE24}"/>
          </ac:spMkLst>
        </pc:spChg>
        <pc:spChg chg="add mod">
          <ac:chgData name="SWATHI M HUTTADA - 201046019" userId="S::swathi.huttada@learner.manipal.edu::f3cdf072-9aee-4273-9af0-a3a5b281f555" providerId="AD" clId="Web-{B23273E4-10E2-A2E4-5EA9-58A47D193AD0}" dt="2021-06-01T12:32:09.426" v="149" actId="20577"/>
          <ac:spMkLst>
            <pc:docMk/>
            <pc:sldMk cId="2425529019" sldId="258"/>
            <ac:spMk id="7" creationId="{8E96CF75-4FB6-4658-A1BB-AF8ECA673619}"/>
          </ac:spMkLst>
        </pc:spChg>
        <pc:spChg chg="add">
          <ac:chgData name="SWATHI M HUTTADA - 201046019" userId="S::swathi.huttada@learner.manipal.edu::f3cdf072-9aee-4273-9af0-a3a5b281f555" providerId="AD" clId="Web-{B23273E4-10E2-A2E4-5EA9-58A47D193AD0}" dt="2021-06-01T11:40:48.017" v="6"/>
          <ac:spMkLst>
            <pc:docMk/>
            <pc:sldMk cId="2425529019" sldId="258"/>
            <ac:spMk id="9" creationId="{F4ADA65C-BA4C-42BE-84D1-1AF286B7F967}"/>
          </ac:spMkLst>
        </pc:spChg>
        <pc:picChg chg="mod ord">
          <ac:chgData name="SWATHI M HUTTADA - 201046019" userId="S::swathi.huttada@learner.manipal.edu::f3cdf072-9aee-4273-9af0-a3a5b281f555" providerId="AD" clId="Web-{B23273E4-10E2-A2E4-5EA9-58A47D193AD0}" dt="2021-06-01T11:42:18.207" v="12" actId="14100"/>
          <ac:picMkLst>
            <pc:docMk/>
            <pc:sldMk cId="2425529019" sldId="258"/>
            <ac:picMk id="4" creationId="{652B7EC5-F974-4EC7-A6D2-707CCC979882}"/>
          </ac:picMkLst>
        </pc:picChg>
      </pc:sldChg>
      <pc:sldChg chg="modSp">
        <pc:chgData name="SWATHI M HUTTADA - 201046019" userId="S::swathi.huttada@learner.manipal.edu::f3cdf072-9aee-4273-9af0-a3a5b281f555" providerId="AD" clId="Web-{B23273E4-10E2-A2E4-5EA9-58A47D193AD0}" dt="2021-06-01T11:35:56.464" v="5" actId="1076"/>
        <pc:sldMkLst>
          <pc:docMk/>
          <pc:sldMk cId="415297378" sldId="267"/>
        </pc:sldMkLst>
        <pc:picChg chg="mod">
          <ac:chgData name="SWATHI M HUTTADA - 201046019" userId="S::swathi.huttada@learner.manipal.edu::f3cdf072-9aee-4273-9af0-a3a5b281f555" providerId="AD" clId="Web-{B23273E4-10E2-A2E4-5EA9-58A47D193AD0}" dt="2021-06-01T11:35:56.464" v="5" actId="1076"/>
          <ac:picMkLst>
            <pc:docMk/>
            <pc:sldMk cId="415297378" sldId="267"/>
            <ac:picMk id="7" creationId="{E921BBF5-75C7-41E0-8FB8-A5D2E62D0F47}"/>
          </ac:picMkLst>
        </pc:picChg>
      </pc:sldChg>
    </pc:docChg>
  </pc:docChgLst>
  <pc:docChgLst>
    <pc:chgData name="SHAIK FAREEN AKHTAR - 201046038" userId="S::shaik.akhtar@learner.manipal.edu::eed84aa8-26df-4aa4-a98b-60cb7eddb47f" providerId="AD" clId="Web-{1460D99A-DEF5-5337-822B-26F2FD7A6CF2}"/>
    <pc:docChg chg="mod addSld delSld modSld sldOrd modMainMaster">
      <pc:chgData name="SHAIK FAREEN AKHTAR - 201046038" userId="S::shaik.akhtar@learner.manipal.edu::eed84aa8-26df-4aa4-a98b-60cb7eddb47f" providerId="AD" clId="Web-{1460D99A-DEF5-5337-822B-26F2FD7A6CF2}" dt="2021-05-30T19:45:01.022" v="335"/>
      <pc:docMkLst>
        <pc:docMk/>
      </pc:docMkLst>
      <pc:sldChg chg="addSp modSp">
        <pc:chgData name="SHAIK FAREEN AKHTAR - 201046038" userId="S::shaik.akhtar@learner.manipal.edu::eed84aa8-26df-4aa4-a98b-60cb7eddb47f" providerId="AD" clId="Web-{1460D99A-DEF5-5337-822B-26F2FD7A6CF2}" dt="2021-05-30T19:44:34.116" v="327"/>
        <pc:sldMkLst>
          <pc:docMk/>
          <pc:sldMk cId="1539915846" sldId="257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7:18:10.812" v="44" actId="20577"/>
          <ac:spMkLst>
            <pc:docMk/>
            <pc:sldMk cId="1539915846" sldId="257"/>
            <ac:spMk id="2" creationId="{6BFC66A7-BAE2-4F35-8297-ED270FEA8D98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4.116" v="327"/>
          <ac:spMkLst>
            <pc:docMk/>
            <pc:sldMk cId="1539915846" sldId="257"/>
            <ac:spMk id="4" creationId="{0D14AEDF-C8CE-4280-9CB9-F16EE69386B6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7:18:27.578" v="47" actId="20577"/>
          <ac:spMkLst>
            <pc:docMk/>
            <pc:sldMk cId="1539915846" sldId="257"/>
            <ac:spMk id="5" creationId="{7BF1508F-DD96-4D52-97F8-A227031B42D8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7:18:18.734" v="45" actId="1076"/>
          <ac:spMkLst>
            <pc:docMk/>
            <pc:sldMk cId="1539915846" sldId="257"/>
            <ac:spMk id="11" creationId="{C7087A01-1163-4E2C-8DCA-1B295BC49D8C}"/>
          </ac:spMkLst>
        </pc:spChg>
        <pc:picChg chg="add mod">
          <ac:chgData name="SHAIK FAREEN AKHTAR - 201046038" userId="S::shaik.akhtar@learner.manipal.edu::eed84aa8-26df-4aa4-a98b-60cb7eddb47f" providerId="AD" clId="Web-{1460D99A-DEF5-5337-822B-26F2FD7A6CF2}" dt="2021-05-30T17:15:51.201" v="40" actId="14100"/>
          <ac:picMkLst>
            <pc:docMk/>
            <pc:sldMk cId="1539915846" sldId="257"/>
            <ac:picMk id="3" creationId="{AB54ADBB-776D-47D4-AB10-43E9CBE346B6}"/>
          </ac:picMkLst>
        </pc:picChg>
      </pc:sldChg>
      <pc:sldChg chg="addSp modSp">
        <pc:chgData name="SHAIK FAREEN AKHTAR - 201046038" userId="S::shaik.akhtar@learner.manipal.edu::eed84aa8-26df-4aa4-a98b-60cb7eddb47f" providerId="AD" clId="Web-{1460D99A-DEF5-5337-822B-26F2FD7A6CF2}" dt="2021-05-30T19:44:37.225" v="328"/>
        <pc:sldMkLst>
          <pc:docMk/>
          <pc:sldMk cId="2425529019" sldId="258"/>
        </pc:sldMkLst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2425529019" sldId="258"/>
            <ac:spMk id="3" creationId="{6AAA8EA1-8900-455C-9CF6-B54AEF4992C4}"/>
          </ac:spMkLst>
        </pc:spChg>
      </pc:sldChg>
      <pc:sldChg chg="addSp delSp modSp ord">
        <pc:chgData name="SHAIK FAREEN AKHTAR - 201046038" userId="S::shaik.akhtar@learner.manipal.edu::eed84aa8-26df-4aa4-a98b-60cb7eddb47f" providerId="AD" clId="Web-{1460D99A-DEF5-5337-822B-26F2FD7A6CF2}" dt="2021-05-30T19:44:57.444" v="333"/>
        <pc:sldMkLst>
          <pc:docMk/>
          <pc:sldMk cId="1078485801" sldId="259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7:25:30.209" v="82" actId="1076"/>
          <ac:spMkLst>
            <pc:docMk/>
            <pc:sldMk cId="1078485801" sldId="259"/>
            <ac:spMk id="2" creationId="{9BE4A5DB-EACB-48EC-9871-FA256B9A8D2B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1078485801" sldId="259"/>
            <ac:spMk id="3" creationId="{15118ECB-0271-47EF-8AB9-E3775164453C}"/>
          </ac:spMkLst>
        </pc:spChg>
        <pc:spChg chg="add del mod">
          <ac:chgData name="SHAIK FAREEN AKHTAR - 201046038" userId="S::shaik.akhtar@learner.manipal.edu::eed84aa8-26df-4aa4-a98b-60cb7eddb47f" providerId="AD" clId="Web-{1460D99A-DEF5-5337-822B-26F2FD7A6CF2}" dt="2021-05-30T19:44:57.444" v="333"/>
          <ac:spMkLst>
            <pc:docMk/>
            <pc:sldMk cId="1078485801" sldId="259"/>
            <ac:spMk id="5" creationId="{27A9EC48-7D8E-4A15-A2D3-CE5929F423D7}"/>
          </ac:spMkLst>
        </pc:spChg>
        <pc:spChg chg="mod ord">
          <ac:chgData name="SHAIK FAREEN AKHTAR - 201046038" userId="S::shaik.akhtar@learner.manipal.edu::eed84aa8-26df-4aa4-a98b-60cb7eddb47f" providerId="AD" clId="Web-{1460D99A-DEF5-5337-822B-26F2FD7A6CF2}" dt="2021-05-30T18:37:29.149" v="113" actId="20577"/>
          <ac:spMkLst>
            <pc:docMk/>
            <pc:sldMk cId="1078485801" sldId="259"/>
            <ac:spMk id="6" creationId="{FF8445EC-A6F9-4BFE-981A-87529A52E451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6:46:35.689" v="4"/>
          <ac:spMkLst>
            <pc:docMk/>
            <pc:sldMk cId="1078485801" sldId="259"/>
            <ac:spMk id="34" creationId="{D1D34770-47A8-402C-AF23-2B653F2D88C1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6:46:33.174" v="1"/>
          <ac:spMkLst>
            <pc:docMk/>
            <pc:sldMk cId="1078485801" sldId="259"/>
            <ac:spMk id="36" creationId="{6897DEB4-4A88-4293-A935-9B25506C1530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6:46:33.174" v="1"/>
          <ac:spMkLst>
            <pc:docMk/>
            <pc:sldMk cId="1078485801" sldId="259"/>
            <ac:spMk id="38" creationId="{FBE42BC3-6707-4CBF-9386-048B994A4F19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6:46:35.674" v="3"/>
          <ac:spMkLst>
            <pc:docMk/>
            <pc:sldMk cId="1078485801" sldId="259"/>
            <ac:spMk id="42" creationId="{5D13CC36-B950-4F02-9BAF-9A7EB267398C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6:46:35.674" v="3"/>
          <ac:spMkLst>
            <pc:docMk/>
            <pc:sldMk cId="1078485801" sldId="259"/>
            <ac:spMk id="43" creationId="{F3BD3BB9-3CB5-4253-A27D-6B7904723DE3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6:46:35.674" v="3"/>
          <ac:spMkLst>
            <pc:docMk/>
            <pc:sldMk cId="1078485801" sldId="259"/>
            <ac:spMk id="44" creationId="{C1657055-16FE-41A2-B207-7880F6DCAB24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19:21.188" v="49"/>
          <ac:spMkLst>
            <pc:docMk/>
            <pc:sldMk cId="1078485801" sldId="259"/>
            <ac:spMk id="45" creationId="{D2854001-B4AF-4E18-9D2E-33E37F97A82D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19:21.188" v="49"/>
          <ac:spMkLst>
            <pc:docMk/>
            <pc:sldMk cId="1078485801" sldId="259"/>
            <ac:spMk id="46" creationId="{8AEA628B-C8FF-4D0B-B111-F101F580B15D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19:21.188" v="49"/>
          <ac:spMkLst>
            <pc:docMk/>
            <pc:sldMk cId="1078485801" sldId="259"/>
            <ac:spMk id="47" creationId="{42663BD0-064C-40FC-A331-F49FCA9536AA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19:21.188" v="49"/>
          <ac:spMkLst>
            <pc:docMk/>
            <pc:sldMk cId="1078485801" sldId="259"/>
            <ac:spMk id="52" creationId="{2C61293E-6EBE-43EF-A52C-9BEBFD7679D4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19:21.188" v="49"/>
          <ac:spMkLst>
            <pc:docMk/>
            <pc:sldMk cId="1078485801" sldId="259"/>
            <ac:spMk id="54" creationId="{21540236-BFD5-4A9D-8840-4703E7F76825}"/>
          </ac:spMkLst>
        </pc:spChg>
        <pc:picChg chg="mod modCrop">
          <ac:chgData name="SHAIK FAREEN AKHTAR - 201046038" userId="S::shaik.akhtar@learner.manipal.edu::eed84aa8-26df-4aa4-a98b-60cb7eddb47f" providerId="AD" clId="Web-{1460D99A-DEF5-5337-822B-26F2FD7A6CF2}" dt="2021-05-30T17:19:21.188" v="49"/>
          <ac:picMkLst>
            <pc:docMk/>
            <pc:sldMk cId="1078485801" sldId="259"/>
            <ac:picMk id="4" creationId="{41968267-D098-4CCE-AEDE-9918B500862E}"/>
          </ac:picMkLst>
        </pc:picChg>
      </pc:sldChg>
      <pc:sldChg chg="addSp delSp modSp del mod setBg">
        <pc:chgData name="SHAIK FAREEN AKHTAR - 201046038" userId="S::shaik.akhtar@learner.manipal.edu::eed84aa8-26df-4aa4-a98b-60cb7eddb47f" providerId="AD" clId="Web-{1460D99A-DEF5-5337-822B-26F2FD7A6CF2}" dt="2021-05-30T18:20:44.459" v="103"/>
        <pc:sldMkLst>
          <pc:docMk/>
          <pc:sldMk cId="2857479920" sldId="260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2" creationId="{23EF8473-51C7-4B84-9909-7F1D376BB10A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3" creationId="{E318ED15-0A82-4B20-A5C2-6FFE682B640A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10.636" v="88"/>
          <ac:spMkLst>
            <pc:docMk/>
            <pc:sldMk cId="2857479920" sldId="260"/>
            <ac:spMk id="5" creationId="{C9A36457-A5F4-4103-A443-02581C09185B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10.636" v="88"/>
          <ac:spMkLst>
            <pc:docMk/>
            <pc:sldMk cId="2857479920" sldId="260"/>
            <ac:spMk id="6" creationId="{DC5FB7E8-B636-40FA-BE8D-48145C0F5C57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10.636" v="88"/>
          <ac:spMkLst>
            <pc:docMk/>
            <pc:sldMk cId="2857479920" sldId="260"/>
            <ac:spMk id="7" creationId="{142DCE2C-2863-46FA-9BE7-24365A24D9BA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29:38.823" v="86"/>
          <ac:spMkLst>
            <pc:docMk/>
            <pc:sldMk cId="2857479920" sldId="260"/>
            <ac:spMk id="8" creationId="{84697CDA-BDB7-4883-B48B-1D4EDB2F0E93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6.120" v="90"/>
          <ac:spMkLst>
            <pc:docMk/>
            <pc:sldMk cId="2857479920" sldId="260"/>
            <ac:spMk id="9" creationId="{C9A36457-A5F4-4103-A443-02581C09185B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29:38.823" v="86"/>
          <ac:spMkLst>
            <pc:docMk/>
            <pc:sldMk cId="2857479920" sldId="260"/>
            <ac:spMk id="10" creationId="{6295B176-FA0E-4B6A-A190-5E2E82BEA57A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6.120" v="90"/>
          <ac:spMkLst>
            <pc:docMk/>
            <pc:sldMk cId="2857479920" sldId="260"/>
            <ac:spMk id="11" creationId="{AA5CF486-D9E5-4A66-898A-F3D62B81B15E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29:38.823" v="86"/>
          <ac:spMkLst>
            <pc:docMk/>
            <pc:sldMk cId="2857479920" sldId="260"/>
            <ac:spMk id="12" creationId="{48F779DE-4744-42D6-9C74-33EC94460CCC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8.730" v="92"/>
          <ac:spMkLst>
            <pc:docMk/>
            <pc:sldMk cId="2857479920" sldId="260"/>
            <ac:spMk id="13" creationId="{1B15ED52-F352-441B-82BF-E0EA34836D08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8.730" v="92"/>
          <ac:spMkLst>
            <pc:docMk/>
            <pc:sldMk cId="2857479920" sldId="260"/>
            <ac:spMk id="14" creationId="{375E0459-6403-40CD-989D-56A4407CA12E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8.730" v="92"/>
          <ac:spMkLst>
            <pc:docMk/>
            <pc:sldMk cId="2857479920" sldId="260"/>
            <ac:spMk id="15" creationId="{3B2E3793-BFE6-45A2-9B7B-E18844431C99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8.730" v="92"/>
          <ac:spMkLst>
            <pc:docMk/>
            <pc:sldMk cId="2857479920" sldId="260"/>
            <ac:spMk id="16" creationId="{53E5B1A8-3AC9-4BD1-9BBC-78CA94F2D1BA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8.730" v="92"/>
          <ac:spMkLst>
            <pc:docMk/>
            <pc:sldMk cId="2857479920" sldId="260"/>
            <ac:spMk id="17" creationId="{BC4C4868-CB8F-4AF9-9CDB-8108F2C19B67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9.870" v="94"/>
          <ac:spMkLst>
            <pc:docMk/>
            <pc:sldMk cId="2857479920" sldId="260"/>
            <ac:spMk id="18" creationId="{98DDA986-B6EE-4642-AC60-0490373E69D0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9.870" v="94"/>
          <ac:spMkLst>
            <pc:docMk/>
            <pc:sldMk cId="2857479920" sldId="260"/>
            <ac:spMk id="19" creationId="{80B62878-12EF-4E97-A284-47BAFC30DA2E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29.870" v="94"/>
          <ac:spMkLst>
            <pc:docMk/>
            <pc:sldMk cId="2857479920" sldId="260"/>
            <ac:spMk id="20" creationId="{6D79188D-1ED5-4705-B8C7-5D6FB7670AB3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7:30:32.480" v="96"/>
          <ac:spMkLst>
            <pc:docMk/>
            <pc:sldMk cId="2857479920" sldId="260"/>
            <ac:spMk id="21" creationId="{429917F3-0560-4C6F-B265-458B218C4B87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7:30:32.792" v="97"/>
          <ac:spMkLst>
            <pc:docMk/>
            <pc:sldMk cId="2857479920" sldId="260"/>
            <ac:spMk id="23" creationId="{6128F3BD-7564-4310-B528-888E64F87576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7:30:32.792" v="97"/>
          <ac:spMkLst>
            <pc:docMk/>
            <pc:sldMk cId="2857479920" sldId="260"/>
            <ac:spMk id="24" creationId="{82AA3C4E-019E-440F-87AB-67EFA9BE6C81}"/>
          </ac:spMkLst>
        </pc:spChg>
        <pc:spChg chg="del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33" creationId="{777A147A-9ED8-46B4-8660-1B3C2AA880B5}"/>
          </ac:spMkLst>
        </pc:spChg>
        <pc:spChg chg="del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34" creationId="{5D6C15A0-C087-4593-8414-2B4EC1CDC3DE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39" creationId="{C9A36457-A5F4-4103-A443-02581C09185B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41" creationId="{DC5FB7E8-B636-40FA-BE8D-48145C0F5C57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19:54.676" v="98"/>
          <ac:spMkLst>
            <pc:docMk/>
            <pc:sldMk cId="2857479920" sldId="260"/>
            <ac:spMk id="43" creationId="{142DCE2C-2863-46FA-9BE7-24365A24D9BA}"/>
          </ac:spMkLst>
        </pc:spChg>
        <pc:grpChg chg="add del">
          <ac:chgData name="SHAIK FAREEN AKHTAR - 201046038" userId="S::shaik.akhtar@learner.manipal.edu::eed84aa8-26df-4aa4-a98b-60cb7eddb47f" providerId="AD" clId="Web-{1460D99A-DEF5-5337-822B-26F2FD7A6CF2}" dt="2021-05-30T17:30:32.480" v="96"/>
          <ac:grpSpMkLst>
            <pc:docMk/>
            <pc:sldMk cId="2857479920" sldId="260"/>
            <ac:grpSpMk id="22" creationId="{AA39BAE7-7EB8-4E22-BCBB-F00F514DB7EA}"/>
          </ac:grpSpMkLst>
        </pc:grpChg>
      </pc:sldChg>
      <pc:sldChg chg="addSp delSp modSp mod setBg">
        <pc:chgData name="SHAIK FAREEN AKHTAR - 201046038" userId="S::shaik.akhtar@learner.manipal.edu::eed84aa8-26df-4aa4-a98b-60cb7eddb47f" providerId="AD" clId="Web-{1460D99A-DEF5-5337-822B-26F2FD7A6CF2}" dt="2021-05-30T19:44:37.225" v="328"/>
        <pc:sldMkLst>
          <pc:docMk/>
          <pc:sldMk cId="2804470948" sldId="261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7:23:19.707" v="73" actId="1076"/>
          <ac:spMkLst>
            <pc:docMk/>
            <pc:sldMk cId="2804470948" sldId="261"/>
            <ac:spMk id="2" creationId="{7B9CACDB-D6B5-40D2-A7CC-6ABE96DDE952}"/>
          </ac:spMkLst>
        </pc:spChg>
        <pc:spChg chg="del">
          <ac:chgData name="SHAIK FAREEN AKHTAR - 201046038" userId="S::shaik.akhtar@learner.manipal.edu::eed84aa8-26df-4aa4-a98b-60cb7eddb47f" providerId="AD" clId="Web-{1460D99A-DEF5-5337-822B-26F2FD7A6CF2}" dt="2021-05-30T17:22:18.675" v="58"/>
          <ac:spMkLst>
            <pc:docMk/>
            <pc:sldMk cId="2804470948" sldId="261"/>
            <ac:spMk id="3" creationId="{90374BA3-83C5-406A-9B73-48D4391301EC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2804470948" sldId="261"/>
            <ac:spMk id="3" creationId="{B843B07C-F4E8-429C-A129-164E855AF0D7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7:22:18.675" v="58"/>
          <ac:spMkLst>
            <pc:docMk/>
            <pc:sldMk cId="2804470948" sldId="261"/>
            <ac:spMk id="10" creationId="{A3363022-C969-41E9-8EB2-E4C94908C1FA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7:22:18.675" v="58"/>
          <ac:spMkLst>
            <pc:docMk/>
            <pc:sldMk cId="2804470948" sldId="261"/>
            <ac:spMk id="12" creationId="{8D1AD6B3-BE88-4CEB-BA17-790657CC4729}"/>
          </ac:spMkLst>
        </pc:spChg>
        <pc:grpChg chg="add">
          <ac:chgData name="SHAIK FAREEN AKHTAR - 201046038" userId="S::shaik.akhtar@learner.manipal.edu::eed84aa8-26df-4aa4-a98b-60cb7eddb47f" providerId="AD" clId="Web-{1460D99A-DEF5-5337-822B-26F2FD7A6CF2}" dt="2021-05-30T17:22:18.675" v="58"/>
          <ac:grpSpMkLst>
            <pc:docMk/>
            <pc:sldMk cId="2804470948" sldId="261"/>
            <ac:grpSpMk id="14" creationId="{89D1390B-7E13-4B4F-9CB2-391063412E54}"/>
          </ac:grpSpMkLst>
        </pc:grpChg>
        <pc:picChg chg="add">
          <ac:chgData name="SHAIK FAREEN AKHTAR - 201046038" userId="S::shaik.akhtar@learner.manipal.edu::eed84aa8-26df-4aa4-a98b-60cb7eddb47f" providerId="AD" clId="Web-{1460D99A-DEF5-5337-822B-26F2FD7A6CF2}" dt="2021-05-30T17:22:18.675" v="58"/>
          <ac:picMkLst>
            <pc:docMk/>
            <pc:sldMk cId="2804470948" sldId="261"/>
            <ac:picMk id="7" creationId="{4957D7BE-D713-43F1-A398-4574382C3257}"/>
          </ac:picMkLst>
        </pc:picChg>
      </pc:sldChg>
      <pc:sldChg chg="addSp delSp modSp new">
        <pc:chgData name="SHAIK FAREEN AKHTAR - 201046038" userId="S::shaik.akhtar@learner.manipal.edu::eed84aa8-26df-4aa4-a98b-60cb7eddb47f" providerId="AD" clId="Web-{1460D99A-DEF5-5337-822B-26F2FD7A6CF2}" dt="2021-05-30T19:44:37.225" v="328"/>
        <pc:sldMkLst>
          <pc:docMk/>
          <pc:sldMk cId="1105958426" sldId="262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9:05:10.477" v="301" actId="1076"/>
          <ac:spMkLst>
            <pc:docMk/>
            <pc:sldMk cId="1105958426" sldId="262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8:23:59.056" v="104"/>
          <ac:spMkLst>
            <pc:docMk/>
            <pc:sldMk cId="1105958426" sldId="262"/>
            <ac:spMk id="3" creationId="{A144A1F3-A3C3-4C3D-8B72-FC3BD0E8D4D6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1105958426" sldId="262"/>
            <ac:spMk id="6" creationId="{2ABD0605-FBAE-49B2-9DB5-0FC605920456}"/>
          </ac:spMkLst>
        </pc:spChg>
        <pc:spChg chg="del">
          <ac:chgData name="SHAIK FAREEN AKHTAR - 201046038" userId="S::shaik.akhtar@learner.manipal.edu::eed84aa8-26df-4aa4-a98b-60cb7eddb47f" providerId="AD" clId="Web-{1460D99A-DEF5-5337-822B-26F2FD7A6CF2}" dt="2021-05-30T18:23:59.056" v="104"/>
          <ac:spMkLst>
            <pc:docMk/>
            <pc:sldMk cId="1105958426" sldId="262"/>
            <ac:spMk id="8" creationId="{100EDD19-6802-4EC3-95CE-CFFAB042CFD6}"/>
          </ac:spMkLst>
        </pc:spChg>
        <pc:spChg chg="del">
          <ac:chgData name="SHAIK FAREEN AKHTAR - 201046038" userId="S::shaik.akhtar@learner.manipal.edu::eed84aa8-26df-4aa4-a98b-60cb7eddb47f" providerId="AD" clId="Web-{1460D99A-DEF5-5337-822B-26F2FD7A6CF2}" dt="2021-05-30T18:23:59.056" v="104"/>
          <ac:spMkLst>
            <pc:docMk/>
            <pc:sldMk cId="1105958426" sldId="262"/>
            <ac:spMk id="10" creationId="{DB17E863-922E-4C26-BD64-E8FD41D28661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23:59.056" v="104"/>
          <ac:spMkLst>
            <pc:docMk/>
            <pc:sldMk cId="1105958426" sldId="262"/>
            <ac:spMk id="15" creationId="{C9A36457-A5F4-4103-A443-02581C09185B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23:59.056" v="104"/>
          <ac:spMkLst>
            <pc:docMk/>
            <pc:sldMk cId="1105958426" sldId="262"/>
            <ac:spMk id="17" creationId="{DC5FB7E8-B636-40FA-BE8D-48145C0F5C57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23:59.056" v="104"/>
          <ac:spMkLst>
            <pc:docMk/>
            <pc:sldMk cId="1105958426" sldId="262"/>
            <ac:spMk id="19" creationId="{142DCE2C-2863-46FA-9BE7-24365A24D9BA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8:57:25.094" v="290" actId="20577"/>
          <ac:spMkLst>
            <pc:docMk/>
            <pc:sldMk cId="1105958426" sldId="262"/>
            <ac:spMk id="35" creationId="{1A117430-2BE5-4A95-A808-BAFFDC1CBE52}"/>
          </ac:spMkLst>
        </pc:spChg>
      </pc:sldChg>
      <pc:sldChg chg="new del">
        <pc:chgData name="SHAIK FAREEN AKHTAR - 201046038" userId="S::shaik.akhtar@learner.manipal.edu::eed84aa8-26df-4aa4-a98b-60cb7eddb47f" providerId="AD" clId="Web-{1460D99A-DEF5-5337-822B-26F2FD7A6CF2}" dt="2021-05-30T18:20:31.411" v="101"/>
        <pc:sldMkLst>
          <pc:docMk/>
          <pc:sldMk cId="542691598" sldId="263"/>
        </pc:sldMkLst>
      </pc:sldChg>
      <pc:sldChg chg="addSp delSp modSp add replId">
        <pc:chgData name="SHAIK FAREEN AKHTAR - 201046038" userId="S::shaik.akhtar@learner.manipal.edu::eed84aa8-26df-4aa4-a98b-60cb7eddb47f" providerId="AD" clId="Web-{1460D99A-DEF5-5337-822B-26F2FD7A6CF2}" dt="2021-05-30T19:44:37.225" v="328"/>
        <pc:sldMkLst>
          <pc:docMk/>
          <pc:sldMk cId="2179016267" sldId="264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8:26:44.731" v="107"/>
          <ac:spMkLst>
            <pc:docMk/>
            <pc:sldMk cId="2179016267" sldId="264"/>
            <ac:spMk id="2" creationId="{DF626D0E-269A-4A5C-AFA8-98DA44B1E3B1}"/>
          </ac:spMkLst>
        </pc:spChg>
        <pc:spChg chg="del mod">
          <ac:chgData name="SHAIK FAREEN AKHTAR - 201046038" userId="S::shaik.akhtar@learner.manipal.edu::eed84aa8-26df-4aa4-a98b-60cb7eddb47f" providerId="AD" clId="Web-{1460D99A-DEF5-5337-822B-26F2FD7A6CF2}" dt="2021-05-30T18:26:44.731" v="107"/>
          <ac:spMkLst>
            <pc:docMk/>
            <pc:sldMk cId="2179016267" sldId="264"/>
            <ac:spMk id="3" creationId="{A144A1F3-A3C3-4C3D-8B72-FC3BD0E8D4D6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2179016267" sldId="264"/>
            <ac:spMk id="4" creationId="{B154A78D-2AC8-4F82-9FB7-8225B0C5E23C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8:26:44.731" v="107"/>
          <ac:spMkLst>
            <pc:docMk/>
            <pc:sldMk cId="2179016267" sldId="264"/>
            <ac:spMk id="8" creationId="{100EDD19-6802-4EC3-95CE-CFFAB042CFD6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8:26:44.731" v="107"/>
          <ac:spMkLst>
            <pc:docMk/>
            <pc:sldMk cId="2179016267" sldId="264"/>
            <ac:spMk id="10" creationId="{DB17E863-922E-4C26-BD64-E8FD41D28661}"/>
          </ac:spMkLst>
        </pc:spChg>
        <pc:spChg chg="add">
          <ac:chgData name="SHAIK FAREEN AKHTAR - 201046038" userId="S::shaik.akhtar@learner.manipal.edu::eed84aa8-26df-4aa4-a98b-60cb7eddb47f" providerId="AD" clId="Web-{1460D99A-DEF5-5337-822B-26F2FD7A6CF2}" dt="2021-05-30T18:26:44.731" v="107"/>
          <ac:spMkLst>
            <pc:docMk/>
            <pc:sldMk cId="2179016267" sldId="264"/>
            <ac:spMk id="12" creationId="{B547373F-AF2E-4907-B442-9F902B387FD0}"/>
          </ac:spMkLst>
        </pc:spChg>
        <pc:spChg chg="add del">
          <ac:chgData name="SHAIK FAREEN AKHTAR - 201046038" userId="S::shaik.akhtar@learner.manipal.edu::eed84aa8-26df-4aa4-a98b-60cb7eddb47f" providerId="AD" clId="Web-{1460D99A-DEF5-5337-822B-26F2FD7A6CF2}" dt="2021-05-30T18:26:44.731" v="106"/>
          <ac:spMkLst>
            <pc:docMk/>
            <pc:sldMk cId="2179016267" sldId="264"/>
            <ac:spMk id="15" creationId="{1C4A7C96-9E71-4CE8-ADCD-504C0D522B89}"/>
          </ac:spMkLst>
        </pc:spChg>
      </pc:sldChg>
      <pc:sldChg chg="new del">
        <pc:chgData name="SHAIK FAREEN AKHTAR - 201046038" userId="S::shaik.akhtar@learner.manipal.edu::eed84aa8-26df-4aa4-a98b-60cb7eddb47f" providerId="AD" clId="Web-{1460D99A-DEF5-5337-822B-26F2FD7A6CF2}" dt="2021-05-30T19:26:56.955" v="308"/>
        <pc:sldMkLst>
          <pc:docMk/>
          <pc:sldMk cId="3166209900" sldId="265"/>
        </pc:sldMkLst>
      </pc:sldChg>
      <pc:sldChg chg="addSp modSp add replId">
        <pc:chgData name="SHAIK FAREEN AKHTAR - 201046038" userId="S::shaik.akhtar@learner.manipal.edu::eed84aa8-26df-4aa4-a98b-60cb7eddb47f" providerId="AD" clId="Web-{1460D99A-DEF5-5337-822B-26F2FD7A6CF2}" dt="2021-05-30T19:44:37.225" v="328"/>
        <pc:sldMkLst>
          <pc:docMk/>
          <pc:sldMk cId="2756026997" sldId="266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9:05:38.119" v="305" actId="1076"/>
          <ac:spMkLst>
            <pc:docMk/>
            <pc:sldMk cId="2756026997" sldId="266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9:28:13.925" v="324" actId="20577"/>
          <ac:spMkLst>
            <pc:docMk/>
            <pc:sldMk cId="2756026997" sldId="266"/>
            <ac:spMk id="5" creationId="{0EBEFDE3-0E67-4391-BD37-6979121209CD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2756026997" sldId="266"/>
            <ac:spMk id="6" creationId="{F58E63AE-4A6F-4D02-BF09-1CC193820FE3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9:06:31.041" v="306" actId="20577"/>
          <ac:spMkLst>
            <pc:docMk/>
            <pc:sldMk cId="2756026997" sldId="266"/>
            <ac:spMk id="35" creationId="{1A117430-2BE5-4A95-A808-BAFFDC1CBE52}"/>
          </ac:spMkLst>
        </pc:spChg>
      </pc:sldChg>
      <pc:sldChg chg="addSp modSp add replId">
        <pc:chgData name="SHAIK FAREEN AKHTAR - 201046038" userId="S::shaik.akhtar@learner.manipal.edu::eed84aa8-26df-4aa4-a98b-60cb7eddb47f" providerId="AD" clId="Web-{1460D99A-DEF5-5337-822B-26F2FD7A6CF2}" dt="2021-05-30T19:44:37.225" v="328"/>
        <pc:sldMkLst>
          <pc:docMk/>
          <pc:sldMk cId="415297378" sldId="267"/>
        </pc:sldMkLst>
        <pc:spChg chg="mod">
          <ac:chgData name="SHAIK FAREEN AKHTAR - 201046038" userId="S::shaik.akhtar@learner.manipal.edu::eed84aa8-26df-4aa4-a98b-60cb7eddb47f" providerId="AD" clId="Web-{1460D99A-DEF5-5337-822B-26F2FD7A6CF2}" dt="2021-05-30T19:27:05.252" v="317" actId="20577"/>
          <ac:spMkLst>
            <pc:docMk/>
            <pc:sldMk cId="415297378" sldId="267"/>
            <ac:spMk id="2" creationId="{DF626D0E-269A-4A5C-AFA8-98DA44B1E3B1}"/>
          </ac:spMkLst>
        </pc:spChg>
        <pc:spChg chg="add mod">
          <ac:chgData name="SHAIK FAREEN AKHTAR - 201046038" userId="S::shaik.akhtar@learner.manipal.edu::eed84aa8-26df-4aa4-a98b-60cb7eddb47f" providerId="AD" clId="Web-{1460D99A-DEF5-5337-822B-26F2FD7A6CF2}" dt="2021-05-30T19:44:37.225" v="328"/>
          <ac:spMkLst>
            <pc:docMk/>
            <pc:sldMk cId="415297378" sldId="267"/>
            <ac:spMk id="3" creationId="{1EDB5B01-CD17-4859-A485-9EF330AE8D16}"/>
          </ac:spMkLst>
        </pc:spChg>
        <pc:spChg chg="mod">
          <ac:chgData name="SHAIK FAREEN AKHTAR - 201046038" userId="S::shaik.akhtar@learner.manipal.edu::eed84aa8-26df-4aa4-a98b-60cb7eddb47f" providerId="AD" clId="Web-{1460D99A-DEF5-5337-822B-26F2FD7A6CF2}" dt="2021-05-30T19:31:57.883" v="326" actId="20577"/>
          <ac:spMkLst>
            <pc:docMk/>
            <pc:sldMk cId="415297378" sldId="267"/>
            <ac:spMk id="5" creationId="{0EBEFDE3-0E67-4391-BD37-6979121209CD}"/>
          </ac:spMkLst>
        </pc:spChg>
      </pc:sldChg>
      <pc:sldMasterChg chg="mod modSldLayout">
        <pc:chgData name="SHAIK FAREEN AKHTAR - 201046038" userId="S::shaik.akhtar@learner.manipal.edu::eed84aa8-26df-4aa4-a98b-60cb7eddb47f" providerId="AD" clId="Web-{1460D99A-DEF5-5337-822B-26F2FD7A6CF2}" dt="2021-05-30T19:45:01.022" v="335"/>
        <pc:sldMasterMkLst>
          <pc:docMk/>
          <pc:sldMasterMk cId="3772790478" sldId="2147483804"/>
        </pc:sldMasterMkLst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2541875753" sldId="2147483805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2866547664" sldId="2147483806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2250949488" sldId="2147483807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2811629543" sldId="2147483808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1924445275" sldId="2147483809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1444854781" sldId="2147483810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4231437867" sldId="2147483811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1460405943" sldId="2147483812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1213858936" sldId="2147483813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2837853796" sldId="2147483814"/>
          </pc:sldLayoutMkLst>
        </pc:sldLayoutChg>
        <pc:sldLayoutChg chg="mod">
          <pc:chgData name="SHAIK FAREEN AKHTAR - 201046038" userId="S::shaik.akhtar@learner.manipal.edu::eed84aa8-26df-4aa4-a98b-60cb7eddb47f" providerId="AD" clId="Web-{1460D99A-DEF5-5337-822B-26F2FD7A6CF2}" dt="2021-05-30T19:45:01.022" v="335"/>
          <pc:sldLayoutMkLst>
            <pc:docMk/>
            <pc:sldMasterMk cId="3772790478" sldId="2147483804"/>
            <pc:sldLayoutMk cId="2106058270" sldId="2147483815"/>
          </pc:sldLayoutMkLst>
        </pc:sldLayoutChg>
      </pc:sldMasterChg>
    </pc:docChg>
  </pc:docChgLst>
  <pc:docChgLst>
    <pc:chgData name="SHAIK FAREEN AKHTAR - 201046038" userId="S::shaik.akhtar@learner.manipal.edu::eed84aa8-26df-4aa4-a98b-60cb7eddb47f" providerId="AD" clId="Web-{00C3A3AB-C5B2-B61F-22F5-DC8F53CE6823}"/>
    <pc:docChg chg="mod delSld modSld addMainMaster delMainMaster modMainMaster">
      <pc:chgData name="SHAIK FAREEN AKHTAR - 201046038" userId="S::shaik.akhtar@learner.manipal.edu::eed84aa8-26df-4aa4-a98b-60cb7eddb47f" providerId="AD" clId="Web-{00C3A3AB-C5B2-B61F-22F5-DC8F53CE6823}" dt="2021-05-31T18:11:14.499" v="262"/>
      <pc:docMkLst>
        <pc:docMk/>
      </pc:docMkLst>
      <pc:sldChg chg="addSp delSp modSp mod setBg modClrScheme delDesignElem chgLayout">
        <pc:chgData name="SHAIK FAREEN AKHTAR - 201046038" userId="S::shaik.akhtar@learner.manipal.edu::eed84aa8-26df-4aa4-a98b-60cb7eddb47f" providerId="AD" clId="Web-{00C3A3AB-C5B2-B61F-22F5-DC8F53CE6823}" dt="2021-05-31T18:06:53.242" v="251" actId="1076"/>
        <pc:sldMkLst>
          <pc:docMk/>
          <pc:sldMk cId="1539915846" sldId="257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8:06:07.913" v="248" actId="20577"/>
          <ac:spMkLst>
            <pc:docMk/>
            <pc:sldMk cId="1539915846" sldId="257"/>
            <ac:spMk id="2" creationId="{6BFC66A7-BAE2-4F35-8297-ED270FEA8D98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9:46.292" v="104"/>
          <ac:spMkLst>
            <pc:docMk/>
            <pc:sldMk cId="1539915846" sldId="257"/>
            <ac:spMk id="4" creationId="{0D14AEDF-C8CE-4280-9CB9-F16EE69386B6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8:05:51.459" v="246" actId="1076"/>
          <ac:spMkLst>
            <pc:docMk/>
            <pc:sldMk cId="1539915846" sldId="257"/>
            <ac:spMk id="5" creationId="{7BF1508F-DD96-4D52-97F8-A227031B42D8}"/>
          </ac:spMkLst>
        </pc:spChg>
        <pc:spChg chg="mod">
          <ac:chgData name="SHAIK FAREEN AKHTAR - 201046038" userId="S::shaik.akhtar@learner.manipal.edu::eed84aa8-26df-4aa4-a98b-60cb7eddb47f" providerId="AD" clId="Web-{00C3A3AB-C5B2-B61F-22F5-DC8F53CE6823}" dt="2021-05-31T17:20:04.387" v="107" actId="1076"/>
          <ac:spMkLst>
            <pc:docMk/>
            <pc:sldMk cId="1539915846" sldId="257"/>
            <ac:spMk id="11" creationId="{C7087A01-1163-4E2C-8DCA-1B295BC49D8C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3:14.392" v="85"/>
          <ac:spMkLst>
            <pc:docMk/>
            <pc:sldMk cId="1539915846" sldId="257"/>
            <ac:spMk id="42" creationId="{0288C6B4-AFC3-407F-A595-EFFD38D4CCAF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1539915846" sldId="257"/>
            <ac:spMk id="43" creationId="{9427AF5F-9A0E-42B7-A252-FD64C9885F9C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3:14.392" v="85"/>
          <ac:spMkLst>
            <pc:docMk/>
            <pc:sldMk cId="1539915846" sldId="257"/>
            <ac:spMk id="47" creationId="{CF236821-17FE-429B-8D2C-08E13A64EA40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3:14.392" v="85"/>
          <ac:spMkLst>
            <pc:docMk/>
            <pc:sldMk cId="1539915846" sldId="257"/>
            <ac:spMk id="69" creationId="{C0BDBCD2-E081-43AB-9119-C55465E59757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3:14.392" v="85"/>
          <ac:spMkLst>
            <pc:docMk/>
            <pc:sldMk cId="1539915846" sldId="257"/>
            <ac:spMk id="71" creationId="{98E79BE4-34FE-485A-98A5-92CE8F7C4743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3:14.392" v="85"/>
          <ac:spMkLst>
            <pc:docMk/>
            <pc:sldMk cId="1539915846" sldId="257"/>
            <ac:spMk id="73" creationId="{7A5F0580-5EE9-419F-96EE-B6529EF6E7D0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4:04.924" v="87"/>
          <ac:spMkLst>
            <pc:docMk/>
            <pc:sldMk cId="1539915846" sldId="257"/>
            <ac:spMk id="74" creationId="{F4C0B10B-D2C4-4A54-AFAD-3D27DF88BB37}"/>
          </ac:spMkLst>
        </pc:spChg>
        <pc:spChg chg="add">
          <ac:chgData name="SHAIK FAREEN AKHTAR - 201046038" userId="S::shaik.akhtar@learner.manipal.edu::eed84aa8-26df-4aa4-a98b-60cb7eddb47f" providerId="AD" clId="Web-{00C3A3AB-C5B2-B61F-22F5-DC8F53CE6823}" dt="2021-05-31T17:15:12.176" v="90"/>
          <ac:spMkLst>
            <pc:docMk/>
            <pc:sldMk cId="1539915846" sldId="257"/>
            <ac:spMk id="76" creationId="{B16070FD-9EB8-4AC8-A8E2-267228385B79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8:29.931" v="97"/>
          <ac:spMkLst>
            <pc:docMk/>
            <pc:sldMk cId="1539915846" sldId="257"/>
            <ac:spMk id="77" creationId="{D86C37B8-1DB0-4F9B-8573-ADFEB46CF605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18:37.509" v="99"/>
          <ac:spMkLst>
            <pc:docMk/>
            <pc:sldMk cId="1539915846" sldId="257"/>
            <ac:spMk id="79" creationId="{A68B95FA-0A3A-43F7-9AD8-E120CE3DB803}"/>
          </ac:spMkLst>
        </pc:spChg>
        <pc:grpChg chg="add del">
          <ac:chgData name="SHAIK FAREEN AKHTAR - 201046038" userId="S::shaik.akhtar@learner.manipal.edu::eed84aa8-26df-4aa4-a98b-60cb7eddb47f" providerId="AD" clId="Web-{00C3A3AB-C5B2-B61F-22F5-DC8F53CE6823}" dt="2021-05-31T17:14:04.924" v="87"/>
          <ac:grpSpMkLst>
            <pc:docMk/>
            <pc:sldMk cId="1539915846" sldId="257"/>
            <ac:grpSpMk id="75" creationId="{B6BADB90-C74B-40D6-86DC-503F65FCE8DC}"/>
          </ac:grpSpMkLst>
        </pc:grpChg>
        <pc:picChg chg="mod ord">
          <ac:chgData name="SHAIK FAREEN AKHTAR - 201046038" userId="S::shaik.akhtar@learner.manipal.edu::eed84aa8-26df-4aa4-a98b-60cb7eddb47f" providerId="AD" clId="Web-{00C3A3AB-C5B2-B61F-22F5-DC8F53CE6823}" dt="2021-05-31T18:06:53.242" v="251" actId="1076"/>
          <ac:picMkLst>
            <pc:docMk/>
            <pc:sldMk cId="1539915846" sldId="257"/>
            <ac:picMk id="3" creationId="{AB54ADBB-776D-47D4-AB10-43E9CBE346B6}"/>
          </ac:picMkLst>
        </pc:picChg>
      </pc:sldChg>
      <pc:sldChg chg="modSp mod modClrScheme chgLayout">
        <pc:chgData name="SHAIK FAREEN AKHTAR - 201046038" userId="S::shaik.akhtar@learner.manipal.edu::eed84aa8-26df-4aa4-a98b-60cb7eddb47f" providerId="AD" clId="Web-{00C3A3AB-C5B2-B61F-22F5-DC8F53CE6823}" dt="2021-05-31T17:18:43.275" v="100"/>
        <pc:sldMkLst>
          <pc:docMk/>
          <pc:sldMk cId="2425529019" sldId="258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425529019" sldId="258"/>
            <ac:spMk id="2" creationId="{78C7CA79-E836-4254-A9DC-00F9FB3FBA32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425529019" sldId="258"/>
            <ac:spMk id="3" creationId="{6AAA8EA1-8900-455C-9CF6-B54AEF4992C4}"/>
          </ac:spMkLst>
        </pc:spChg>
      </pc:sldChg>
      <pc:sldChg chg="delSp modSp mod modClrScheme delDesignElem chgLayout">
        <pc:chgData name="SHAIK FAREEN AKHTAR - 201046038" userId="S::shaik.akhtar@learner.manipal.edu::eed84aa8-26df-4aa4-a98b-60cb7eddb47f" providerId="AD" clId="Web-{00C3A3AB-C5B2-B61F-22F5-DC8F53CE6823}" dt="2021-05-31T17:59:34.840" v="230" actId="20577"/>
        <pc:sldMkLst>
          <pc:docMk/>
          <pc:sldMk cId="1078485801" sldId="259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078485801" sldId="259"/>
            <ac:spMk id="2" creationId="{9BE4A5DB-EACB-48EC-9871-FA256B9A8D2B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078485801" sldId="259"/>
            <ac:spMk id="3" creationId="{15118ECB-0271-47EF-8AB9-E3775164453C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59:34.840" v="230" actId="20577"/>
          <ac:spMkLst>
            <pc:docMk/>
            <pc:sldMk cId="1078485801" sldId="259"/>
            <ac:spMk id="6" creationId="{FF8445EC-A6F9-4BFE-981A-87529A52E451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1078485801" sldId="259"/>
            <ac:spMk id="83" creationId="{99192C51-B764-4A9B-9587-5EF8B628B8D9}"/>
          </ac:spMkLst>
        </pc:spChg>
      </pc:sldChg>
      <pc:sldChg chg="delSp modSp mod modClrScheme delDesignElem chgLayout">
        <pc:chgData name="SHAIK FAREEN AKHTAR - 201046038" userId="S::shaik.akhtar@learner.manipal.edu::eed84aa8-26df-4aa4-a98b-60cb7eddb47f" providerId="AD" clId="Web-{00C3A3AB-C5B2-B61F-22F5-DC8F53CE6823}" dt="2021-05-31T17:18:43.275" v="100"/>
        <pc:sldMkLst>
          <pc:docMk/>
          <pc:sldMk cId="2804470948" sldId="261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804470948" sldId="261"/>
            <ac:spMk id="2" creationId="{7B9CACDB-D6B5-40D2-A7CC-6ABE96DDE952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804470948" sldId="261"/>
            <ac:spMk id="3" creationId="{B843B07C-F4E8-429C-A129-164E855AF0D7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2804470948" sldId="261"/>
            <ac:spMk id="10" creationId="{A3363022-C969-41E9-8EB2-E4C94908C1FA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2804470948" sldId="261"/>
            <ac:spMk id="12" creationId="{8D1AD6B3-BE88-4CEB-BA17-790657CC4729}"/>
          </ac:spMkLst>
        </pc:spChg>
        <pc:grpChg chg="del">
          <ac:chgData name="SHAIK FAREEN AKHTAR - 201046038" userId="S::shaik.akhtar@learner.manipal.edu::eed84aa8-26df-4aa4-a98b-60cb7eddb47f" providerId="AD" clId="Web-{00C3A3AB-C5B2-B61F-22F5-DC8F53CE6823}" dt="2021-05-31T16:55:57.268" v="11"/>
          <ac:grpSpMkLst>
            <pc:docMk/>
            <pc:sldMk cId="2804470948" sldId="261"/>
            <ac:grpSpMk id="14" creationId="{89D1390B-7E13-4B4F-9CB2-391063412E54}"/>
          </ac:grpSpMkLst>
        </pc:grpChg>
      </pc:sldChg>
      <pc:sldChg chg="addSp delSp modSp mod modClrScheme delDesignElem chgLayout">
        <pc:chgData name="SHAIK FAREEN AKHTAR - 201046038" userId="S::shaik.akhtar@learner.manipal.edu::eed84aa8-26df-4aa4-a98b-60cb7eddb47f" providerId="AD" clId="Web-{00C3A3AB-C5B2-B61F-22F5-DC8F53CE6823}" dt="2021-05-31T17:18:43.275" v="100"/>
        <pc:sldMkLst>
          <pc:docMk/>
          <pc:sldMk cId="1105958426" sldId="262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105958426" sldId="262"/>
            <ac:spMk id="2" creationId="{DF626D0E-269A-4A5C-AFA8-98DA44B1E3B1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105958426" sldId="262"/>
            <ac:spMk id="6" creationId="{2ABD0605-FBAE-49B2-9DB5-0FC605920456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105958426" sldId="262"/>
            <ac:spMk id="35" creationId="{1A117430-2BE5-4A95-A808-BAFFDC1CBE52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1:09.307" v="5"/>
          <ac:spMkLst>
            <pc:docMk/>
            <pc:sldMk cId="1105958426" sldId="262"/>
            <ac:spMk id="37" creationId="{2B97F24A-32CE-4C1C-A50D-3016B394DCFB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1:09.307" v="5"/>
          <ac:spMkLst>
            <pc:docMk/>
            <pc:sldMk cId="1105958426" sldId="262"/>
            <ac:spMk id="38" creationId="{CD8B4F24-440B-49E9-B85D-733523DC064B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2:04.449" v="7"/>
          <ac:spMkLst>
            <pc:docMk/>
            <pc:sldMk cId="1105958426" sldId="262"/>
            <ac:spMk id="39" creationId="{700E0F77-E936-4985-B7B1-B9823486AC33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47:03.831" v="3"/>
          <ac:spMkLst>
            <pc:docMk/>
            <pc:sldMk cId="1105958426" sldId="262"/>
            <ac:spMk id="40" creationId="{5E39A796-BE83-48B1-B33F-35C4A32AAB57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2:04.449" v="7"/>
          <ac:spMkLst>
            <pc:docMk/>
            <pc:sldMk cId="1105958426" sldId="262"/>
            <ac:spMk id="41" creationId="{95C8260E-968F-44E8-A823-ABB431311926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47:03.831" v="3"/>
          <ac:spMkLst>
            <pc:docMk/>
            <pc:sldMk cId="1105958426" sldId="262"/>
            <ac:spMk id="42" creationId="{72F84B47-E267-4194-8194-831DB7B5547F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2:59.278" v="9"/>
          <ac:spMkLst>
            <pc:docMk/>
            <pc:sldMk cId="1105958426" sldId="262"/>
            <ac:spMk id="43" creationId="{42A5316D-ED2F-4F89-B4B4-8D9240B1A348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2:04.449" v="7"/>
          <ac:spMkLst>
            <pc:docMk/>
            <pc:sldMk cId="1105958426" sldId="262"/>
            <ac:spMk id="44" creationId="{2C1BBA94-3F40-40AA-8BB9-E69E25E537C1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1105958426" sldId="262"/>
            <ac:spMk id="45" creationId="{5E39A796-BE83-48B1-B33F-35C4A32AAB57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2:04.449" v="7"/>
          <ac:spMkLst>
            <pc:docMk/>
            <pc:sldMk cId="1105958426" sldId="262"/>
            <ac:spMk id="46" creationId="{FE43805F-24A6-46A4-B19B-54F28347355C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1105958426" sldId="262"/>
            <ac:spMk id="47" creationId="{72F84B47-E267-4194-8194-831DB7B5547F}"/>
          </ac:spMkLst>
        </pc:spChg>
        <pc:picChg chg="add mod ord">
          <ac:chgData name="SHAIK FAREEN AKHTAR - 201046038" userId="S::shaik.akhtar@learner.manipal.edu::eed84aa8-26df-4aa4-a98b-60cb7eddb47f" providerId="AD" clId="Web-{00C3A3AB-C5B2-B61F-22F5-DC8F53CE6823}" dt="2021-05-31T16:52:59.294" v="10"/>
          <ac:picMkLst>
            <pc:docMk/>
            <pc:sldMk cId="1105958426" sldId="262"/>
            <ac:picMk id="3" creationId="{592E3105-DE77-4C0F-AC4D-163F1B03F15B}"/>
          </ac:picMkLst>
        </pc:picChg>
        <pc:picChg chg="del">
          <ac:chgData name="SHAIK FAREEN AKHTAR - 201046038" userId="S::shaik.akhtar@learner.manipal.edu::eed84aa8-26df-4aa4-a98b-60cb7eddb47f" providerId="AD" clId="Web-{00C3A3AB-C5B2-B61F-22F5-DC8F53CE6823}" dt="2021-05-31T16:44:03.779" v="0"/>
          <ac:picMkLst>
            <pc:docMk/>
            <pc:sldMk cId="1105958426" sldId="262"/>
            <ac:picMk id="4" creationId="{CEC2F483-EC66-4E10-940A-93AAAD4907B6}"/>
          </ac:picMkLst>
        </pc:picChg>
        <pc:cxnChg chg="add del">
          <ac:chgData name="SHAIK FAREEN AKHTAR - 201046038" userId="S::shaik.akhtar@learner.manipal.edu::eed84aa8-26df-4aa4-a98b-60cb7eddb47f" providerId="AD" clId="Web-{00C3A3AB-C5B2-B61F-22F5-DC8F53CE6823}" dt="2021-05-31T16:52:59.294" v="10"/>
          <ac:cxnSpMkLst>
            <pc:docMk/>
            <pc:sldMk cId="1105958426" sldId="262"/>
            <ac:cxnSpMk id="34" creationId="{E4A809D5-3600-46D4-A466-67F2349A54FB}"/>
          </ac:cxnSpMkLst>
        </pc:cxnChg>
      </pc:sldChg>
      <pc:sldChg chg="addSp delSp modSp mod modClrScheme setClrOvrMap delDesignElem chgLayout">
        <pc:chgData name="SHAIK FAREEN AKHTAR - 201046038" userId="S::shaik.akhtar@learner.manipal.edu::eed84aa8-26df-4aa4-a98b-60cb7eddb47f" providerId="AD" clId="Web-{00C3A3AB-C5B2-B61F-22F5-DC8F53CE6823}" dt="2021-05-31T17:47:52.410" v="164" actId="20577"/>
        <pc:sldMkLst>
          <pc:docMk/>
          <pc:sldMk cId="2179016267" sldId="264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33:03.511" v="162" actId="20577"/>
          <ac:spMkLst>
            <pc:docMk/>
            <pc:sldMk cId="2179016267" sldId="264"/>
            <ac:spMk id="2" creationId="{DF626D0E-269A-4A5C-AFA8-98DA44B1E3B1}"/>
          </ac:spMkLst>
        </pc:spChg>
        <pc:spChg chg="add del mod">
          <ac:chgData name="SHAIK FAREEN AKHTAR - 201046038" userId="S::shaik.akhtar@learner.manipal.edu::eed84aa8-26df-4aa4-a98b-60cb7eddb47f" providerId="AD" clId="Web-{00C3A3AB-C5B2-B61F-22F5-DC8F53CE6823}" dt="2021-05-31T17:47:52.410" v="164" actId="20577"/>
          <ac:spMkLst>
            <pc:docMk/>
            <pc:sldMk cId="2179016267" sldId="264"/>
            <ac:spMk id="3" creationId="{1CE33D74-63FE-4B28-A570-813BEB7902C2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179016267" sldId="264"/>
            <ac:spMk id="4" creationId="{B154A78D-2AC8-4F82-9FB7-8225B0C5E23C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09:36.199" v="71"/>
          <ac:spMkLst>
            <pc:docMk/>
            <pc:sldMk cId="2179016267" sldId="264"/>
            <ac:spMk id="6" creationId="{2B566528-1B12-4246-9431-5C2D7D081168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09:36.199" v="71"/>
          <ac:spMkLst>
            <pc:docMk/>
            <pc:sldMk cId="2179016267" sldId="264"/>
            <ac:spMk id="7" creationId="{2E80C965-DB6D-4F81-9E9E-B027384D0BD6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7:56.131" v="13"/>
          <ac:spMkLst>
            <pc:docMk/>
            <pc:sldMk cId="2179016267" sldId="264"/>
            <ac:spMk id="9" creationId="{BAD76F3E-3A97-486B-B402-44400A8B9173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7:56.131" v="13"/>
          <ac:spMkLst>
            <pc:docMk/>
            <pc:sldMk cId="2179016267" sldId="264"/>
            <ac:spMk id="11" creationId="{391F6B52-91F4-4AEB-B6DB-29FEBCF28C8B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6:57:56.131" v="13"/>
          <ac:spMkLst>
            <pc:docMk/>
            <pc:sldMk cId="2179016267" sldId="264"/>
            <ac:spMk id="13" creationId="{2CD6F061-7C53-44F4-9794-953DB70A451B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09:36.199" v="71"/>
          <ac:spMkLst>
            <pc:docMk/>
            <pc:sldMk cId="2179016267" sldId="264"/>
            <ac:spMk id="14" creationId="{A580F890-B085-4E95-96AA-55AEBEC5CE6E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09:36.199" v="71"/>
          <ac:spMkLst>
            <pc:docMk/>
            <pc:sldMk cId="2179016267" sldId="264"/>
            <ac:spMk id="16" creationId="{D3F51FEB-38FB-4F6C-9F7B-2F2AFAB65463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2179016267" sldId="264"/>
            <ac:spMk id="17" creationId="{6DDA8CE9-E0A6-4FF2-823D-D08607606DC2}"/>
          </ac:spMkLst>
        </pc:spChg>
        <pc:spChg chg="add del">
          <ac:chgData name="SHAIK FAREEN AKHTAR - 201046038" userId="S::shaik.akhtar@learner.manipal.edu::eed84aa8-26df-4aa4-a98b-60cb7eddb47f" providerId="AD" clId="Web-{00C3A3AB-C5B2-B61F-22F5-DC8F53CE6823}" dt="2021-05-31T17:09:36.199" v="71"/>
          <ac:spMkLst>
            <pc:docMk/>
            <pc:sldMk cId="2179016267" sldId="264"/>
            <ac:spMk id="18" creationId="{1E547BA6-BAE0-43BB-A7CA-60F69CE252F0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6:55:57.268" v="11"/>
          <ac:spMkLst>
            <pc:docMk/>
            <pc:sldMk cId="2179016267" sldId="264"/>
            <ac:spMk id="19" creationId="{11195564-33B9-434B-9641-764F5905A56F}"/>
          </ac:spMkLst>
        </pc:spChg>
        <pc:spChg chg="add">
          <ac:chgData name="SHAIK FAREEN AKHTAR - 201046038" userId="S::shaik.akhtar@learner.manipal.edu::eed84aa8-26df-4aa4-a98b-60cb7eddb47f" providerId="AD" clId="Web-{00C3A3AB-C5B2-B61F-22F5-DC8F53CE6823}" dt="2021-05-31T17:10:17.465" v="74"/>
          <ac:spMkLst>
            <pc:docMk/>
            <pc:sldMk cId="2179016267" sldId="264"/>
            <ac:spMk id="22" creationId="{2B566528-1B12-4246-9431-5C2D7D081168}"/>
          </ac:spMkLst>
        </pc:spChg>
        <pc:spChg chg="add">
          <ac:chgData name="SHAIK FAREEN AKHTAR - 201046038" userId="S::shaik.akhtar@learner.manipal.edu::eed84aa8-26df-4aa4-a98b-60cb7eddb47f" providerId="AD" clId="Web-{00C3A3AB-C5B2-B61F-22F5-DC8F53CE6823}" dt="2021-05-31T17:10:17.465" v="74"/>
          <ac:spMkLst>
            <pc:docMk/>
            <pc:sldMk cId="2179016267" sldId="264"/>
            <ac:spMk id="23" creationId="{2E80C965-DB6D-4F81-9E9E-B027384D0BD6}"/>
          </ac:spMkLst>
        </pc:spChg>
        <pc:spChg chg="add">
          <ac:chgData name="SHAIK FAREEN AKHTAR - 201046038" userId="S::shaik.akhtar@learner.manipal.edu::eed84aa8-26df-4aa4-a98b-60cb7eddb47f" providerId="AD" clId="Web-{00C3A3AB-C5B2-B61F-22F5-DC8F53CE6823}" dt="2021-05-31T17:10:17.465" v="74"/>
          <ac:spMkLst>
            <pc:docMk/>
            <pc:sldMk cId="2179016267" sldId="264"/>
            <ac:spMk id="24" creationId="{A580F890-B085-4E95-96AA-55AEBEC5CE6E}"/>
          </ac:spMkLst>
        </pc:spChg>
        <pc:spChg chg="add">
          <ac:chgData name="SHAIK FAREEN AKHTAR - 201046038" userId="S::shaik.akhtar@learner.manipal.edu::eed84aa8-26df-4aa4-a98b-60cb7eddb47f" providerId="AD" clId="Web-{00C3A3AB-C5B2-B61F-22F5-DC8F53CE6823}" dt="2021-05-31T17:10:17.465" v="74"/>
          <ac:spMkLst>
            <pc:docMk/>
            <pc:sldMk cId="2179016267" sldId="264"/>
            <ac:spMk id="25" creationId="{D3F51FEB-38FB-4F6C-9F7B-2F2AFAB65463}"/>
          </ac:spMkLst>
        </pc:spChg>
        <pc:spChg chg="add">
          <ac:chgData name="SHAIK FAREEN AKHTAR - 201046038" userId="S::shaik.akhtar@learner.manipal.edu::eed84aa8-26df-4aa4-a98b-60cb7eddb47f" providerId="AD" clId="Web-{00C3A3AB-C5B2-B61F-22F5-DC8F53CE6823}" dt="2021-05-31T17:10:17.465" v="74"/>
          <ac:spMkLst>
            <pc:docMk/>
            <pc:sldMk cId="2179016267" sldId="264"/>
            <ac:spMk id="26" creationId="{1E547BA6-BAE0-43BB-A7CA-60F69CE252F0}"/>
          </ac:spMkLst>
        </pc:spChg>
        <pc:spChg chg="add del mod">
          <ac:chgData name="SHAIK FAREEN AKHTAR - 201046038" userId="S::shaik.akhtar@learner.manipal.edu::eed84aa8-26df-4aa4-a98b-60cb7eddb47f" providerId="AD" clId="Web-{00C3A3AB-C5B2-B61F-22F5-DC8F53CE6823}" dt="2021-05-31T17:11:02.732" v="77"/>
          <ac:spMkLst>
            <pc:docMk/>
            <pc:sldMk cId="2179016267" sldId="264"/>
            <ac:spMk id="32" creationId="{FBCFF3C2-DE96-4E01-83BB-4FF9BDCCB70B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7:11:43.092" v="78"/>
          <ac:spMkLst>
            <pc:docMk/>
            <pc:sldMk cId="2179016267" sldId="264"/>
            <ac:spMk id="40" creationId="{777A147A-9ED8-46B4-8660-1B3C2AA880B5}"/>
          </ac:spMkLst>
        </pc:spChg>
        <pc:spChg chg="del">
          <ac:chgData name="SHAIK FAREEN AKHTAR - 201046038" userId="S::shaik.akhtar@learner.manipal.edu::eed84aa8-26df-4aa4-a98b-60cb7eddb47f" providerId="AD" clId="Web-{00C3A3AB-C5B2-B61F-22F5-DC8F53CE6823}" dt="2021-05-31T17:11:43.092" v="78"/>
          <ac:spMkLst>
            <pc:docMk/>
            <pc:sldMk cId="2179016267" sldId="264"/>
            <ac:spMk id="42" creationId="{5D6C15A0-C087-4593-8414-2B4EC1CDC3DE}"/>
          </ac:spMkLst>
        </pc:spChg>
        <pc:grpChg chg="del">
          <ac:chgData name="SHAIK FAREEN AKHTAR - 201046038" userId="S::shaik.akhtar@learner.manipal.edu::eed84aa8-26df-4aa4-a98b-60cb7eddb47f" providerId="AD" clId="Web-{00C3A3AB-C5B2-B61F-22F5-DC8F53CE6823}" dt="2021-05-31T16:55:57.268" v="11"/>
          <ac:grpSpMkLst>
            <pc:docMk/>
            <pc:sldMk cId="2179016267" sldId="264"/>
            <ac:grpSpMk id="21" creationId="{1D18C537-E336-47C4-836B-C342A230F8F3}"/>
          </ac:grpSpMkLst>
        </pc:grpChg>
        <pc:grpChg chg="del">
          <ac:chgData name="SHAIK FAREEN AKHTAR - 201046038" userId="S::shaik.akhtar@learner.manipal.edu::eed84aa8-26df-4aa4-a98b-60cb7eddb47f" providerId="AD" clId="Web-{00C3A3AB-C5B2-B61F-22F5-DC8F53CE6823}" dt="2021-05-31T16:55:57.268" v="11"/>
          <ac:grpSpMkLst>
            <pc:docMk/>
            <pc:sldMk cId="2179016267" sldId="264"/>
            <ac:grpSpMk id="27" creationId="{5A1259D8-0C3A-4069-A22F-537BBBB61A9C}"/>
          </ac:grpSpMkLst>
        </pc:grpChg>
        <pc:graphicFrameChg chg="add del">
          <ac:chgData name="SHAIK FAREEN AKHTAR - 201046038" userId="S::shaik.akhtar@learner.manipal.edu::eed84aa8-26df-4aa4-a98b-60cb7eddb47f" providerId="AD" clId="Web-{00C3A3AB-C5B2-B61F-22F5-DC8F53CE6823}" dt="2021-05-31T17:10:17.450" v="73"/>
          <ac:graphicFrameMkLst>
            <pc:docMk/>
            <pc:sldMk cId="2179016267" sldId="264"/>
            <ac:graphicFrameMk id="20" creationId="{9D86D7BB-4108-4D38-9BBC-A69A0AA79050}"/>
          </ac:graphicFrameMkLst>
        </pc:graphicFrameChg>
      </pc:sldChg>
      <pc:sldChg chg="delSp modSp mod modClrScheme delDesignElem chgLayout">
        <pc:chgData name="SHAIK FAREEN AKHTAR - 201046038" userId="S::shaik.akhtar@learner.manipal.edu::eed84aa8-26df-4aa4-a98b-60cb7eddb47f" providerId="AD" clId="Web-{00C3A3AB-C5B2-B61F-22F5-DC8F53CE6823}" dt="2021-05-31T17:18:43.275" v="100"/>
        <pc:sldMkLst>
          <pc:docMk/>
          <pc:sldMk cId="2756026997" sldId="266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756026997" sldId="266"/>
            <ac:spMk id="2" creationId="{DF626D0E-269A-4A5C-AFA8-98DA44B1E3B1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756026997" sldId="266"/>
            <ac:spMk id="6" creationId="{F58E63AE-4A6F-4D02-BF09-1CC193820FE3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756026997" sldId="266"/>
            <ac:spMk id="35" creationId="{1A117430-2BE5-4A95-A808-BAFFDC1CBE52}"/>
          </ac:spMkLst>
        </pc:spChg>
        <pc:cxnChg chg="del">
          <ac:chgData name="SHAIK FAREEN AKHTAR - 201046038" userId="S::shaik.akhtar@learner.manipal.edu::eed84aa8-26df-4aa4-a98b-60cb7eddb47f" providerId="AD" clId="Web-{00C3A3AB-C5B2-B61F-22F5-DC8F53CE6823}" dt="2021-05-31T16:55:57.268" v="11"/>
          <ac:cxnSpMkLst>
            <pc:docMk/>
            <pc:sldMk cId="2756026997" sldId="266"/>
            <ac:cxnSpMk id="34" creationId="{E4A809D5-3600-46D4-A466-67F2349A54FB}"/>
          </ac:cxnSpMkLst>
        </pc:cxnChg>
      </pc:sldChg>
      <pc:sldChg chg="delSp modSp mod modClrScheme delDesignElem chgLayout">
        <pc:chgData name="SHAIK FAREEN AKHTAR - 201046038" userId="S::shaik.akhtar@learner.manipal.edu::eed84aa8-26df-4aa4-a98b-60cb7eddb47f" providerId="AD" clId="Web-{00C3A3AB-C5B2-B61F-22F5-DC8F53CE6823}" dt="2021-05-31T17:29:15.812" v="159" actId="20577"/>
        <pc:sldMkLst>
          <pc:docMk/>
          <pc:sldMk cId="415297378" sldId="267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29:15.812" v="159" actId="20577"/>
          <ac:spMkLst>
            <pc:docMk/>
            <pc:sldMk cId="415297378" sldId="267"/>
            <ac:spMk id="2" creationId="{DF626D0E-269A-4A5C-AFA8-98DA44B1E3B1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415297378" sldId="267"/>
            <ac:spMk id="3" creationId="{1EDB5B01-CD17-4859-A485-9EF330AE8D16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415297378" sldId="267"/>
            <ac:spMk id="35" creationId="{1A117430-2BE5-4A95-A808-BAFFDC1CBE52}"/>
          </ac:spMkLst>
        </pc:spChg>
        <pc:cxnChg chg="del">
          <ac:chgData name="SHAIK FAREEN AKHTAR - 201046038" userId="S::shaik.akhtar@learner.manipal.edu::eed84aa8-26df-4aa4-a98b-60cb7eddb47f" providerId="AD" clId="Web-{00C3A3AB-C5B2-B61F-22F5-DC8F53CE6823}" dt="2021-05-31T16:55:57.268" v="11"/>
          <ac:cxnSpMkLst>
            <pc:docMk/>
            <pc:sldMk cId="415297378" sldId="267"/>
            <ac:cxnSpMk id="34" creationId="{E4A809D5-3600-46D4-A466-67F2349A54FB}"/>
          </ac:cxnSpMkLst>
        </pc:cxnChg>
      </pc:sldChg>
      <pc:sldChg chg="delSp modSp del mod modClrScheme delDesignElem chgLayout">
        <pc:chgData name="SHAIK FAREEN AKHTAR - 201046038" userId="S::shaik.akhtar@learner.manipal.edu::eed84aa8-26df-4aa4-a98b-60cb7eddb47f" providerId="AD" clId="Web-{00C3A3AB-C5B2-B61F-22F5-DC8F53CE6823}" dt="2021-05-31T17:59:38.559" v="231"/>
        <pc:sldMkLst>
          <pc:docMk/>
          <pc:sldMk cId="1031476214" sldId="268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031476214" sldId="268"/>
            <ac:spMk id="2" creationId="{DF626D0E-269A-4A5C-AFA8-98DA44B1E3B1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031476214" sldId="268"/>
            <ac:spMk id="3" creationId="{1EDB5B01-CD17-4859-A485-9EF330AE8D16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1031476214" sldId="268"/>
            <ac:spMk id="35" creationId="{1A117430-2BE5-4A95-A808-BAFFDC1CBE52}"/>
          </ac:spMkLst>
        </pc:spChg>
        <pc:cxnChg chg="del">
          <ac:chgData name="SHAIK FAREEN AKHTAR - 201046038" userId="S::shaik.akhtar@learner.manipal.edu::eed84aa8-26df-4aa4-a98b-60cb7eddb47f" providerId="AD" clId="Web-{00C3A3AB-C5B2-B61F-22F5-DC8F53CE6823}" dt="2021-05-31T16:55:57.268" v="11"/>
          <ac:cxnSpMkLst>
            <pc:docMk/>
            <pc:sldMk cId="1031476214" sldId="268"/>
            <ac:cxnSpMk id="34" creationId="{E4A809D5-3600-46D4-A466-67F2349A54FB}"/>
          </ac:cxnSpMkLst>
        </pc:cxnChg>
      </pc:sldChg>
      <pc:sldChg chg="delSp modSp mod modClrScheme delDesignElem chgLayout">
        <pc:chgData name="SHAIK FAREEN AKHTAR - 201046038" userId="S::shaik.akhtar@learner.manipal.edu::eed84aa8-26df-4aa4-a98b-60cb7eddb47f" providerId="AD" clId="Web-{00C3A3AB-C5B2-B61F-22F5-DC8F53CE6823}" dt="2021-05-31T18:05:11.021" v="242" actId="20577"/>
        <pc:sldMkLst>
          <pc:docMk/>
          <pc:sldMk cId="2628474036" sldId="269"/>
        </pc:sldMkLst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628474036" sldId="269"/>
            <ac:spMk id="2" creationId="{DF626D0E-269A-4A5C-AFA8-98DA44B1E3B1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628474036" sldId="269"/>
            <ac:spMk id="3" creationId="{1EDB5B01-CD17-4859-A485-9EF330AE8D16}"/>
          </ac:spMkLst>
        </pc:spChg>
        <pc:spChg chg="mod">
          <ac:chgData name="SHAIK FAREEN AKHTAR - 201046038" userId="S::shaik.akhtar@learner.manipal.edu::eed84aa8-26df-4aa4-a98b-60cb7eddb47f" providerId="AD" clId="Web-{00C3A3AB-C5B2-B61F-22F5-DC8F53CE6823}" dt="2021-05-31T18:05:11.021" v="242" actId="20577"/>
          <ac:spMkLst>
            <pc:docMk/>
            <pc:sldMk cId="2628474036" sldId="269"/>
            <ac:spMk id="5" creationId="{0EBEFDE3-0E67-4391-BD37-6979121209CD}"/>
          </ac:spMkLst>
        </pc:spChg>
        <pc:spChg chg="mod ord">
          <ac:chgData name="SHAIK FAREEN AKHTAR - 201046038" userId="S::shaik.akhtar@learner.manipal.edu::eed84aa8-26df-4aa4-a98b-60cb7eddb47f" providerId="AD" clId="Web-{00C3A3AB-C5B2-B61F-22F5-DC8F53CE6823}" dt="2021-05-31T17:18:43.275" v="100"/>
          <ac:spMkLst>
            <pc:docMk/>
            <pc:sldMk cId="2628474036" sldId="269"/>
            <ac:spMk id="35" creationId="{1A117430-2BE5-4A95-A808-BAFFDC1CBE52}"/>
          </ac:spMkLst>
        </pc:spChg>
        <pc:cxnChg chg="del">
          <ac:chgData name="SHAIK FAREEN AKHTAR - 201046038" userId="S::shaik.akhtar@learner.manipal.edu::eed84aa8-26df-4aa4-a98b-60cb7eddb47f" providerId="AD" clId="Web-{00C3A3AB-C5B2-B61F-22F5-DC8F53CE6823}" dt="2021-05-31T16:55:57.268" v="11"/>
          <ac:cxnSpMkLst>
            <pc:docMk/>
            <pc:sldMk cId="2628474036" sldId="269"/>
            <ac:cxnSpMk id="34" creationId="{E4A809D5-3600-46D4-A466-67F2349A54FB}"/>
          </ac:cxnSpMkLst>
        </pc:cxnChg>
        <pc:cxnChg chg="del">
          <ac:chgData name="SHAIK FAREEN AKHTAR - 201046038" userId="S::shaik.akhtar@learner.manipal.edu::eed84aa8-26df-4aa4-a98b-60cb7eddb47f" providerId="AD" clId="Web-{00C3A3AB-C5B2-B61F-22F5-DC8F53CE6823}" dt="2021-05-31T17:11:43.092" v="78"/>
          <ac:cxnSpMkLst>
            <pc:docMk/>
            <pc:sldMk cId="2628474036" sldId="269"/>
            <ac:cxnSpMk id="37" creationId="{E4A809D5-3600-46D4-A466-67F2349A54FB}"/>
          </ac:cxnSpMkLst>
        </pc:cxnChg>
      </pc:sldChg>
      <pc:sldMasterChg chg="del delSldLayout">
        <pc:chgData name="SHAIK FAREEN AKHTAR - 201046038" userId="S::shaik.akhtar@learner.manipal.edu::eed84aa8-26df-4aa4-a98b-60cb7eddb47f" providerId="AD" clId="Web-{00C3A3AB-C5B2-B61F-22F5-DC8F53CE6823}" dt="2021-05-31T16:55:57.268" v="11"/>
        <pc:sldMasterMkLst>
          <pc:docMk/>
          <pc:sldMasterMk cId="3772790478" sldId="2147483804"/>
        </pc:sldMasterMkLst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2541875753" sldId="2147483805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2866547664" sldId="2147483806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2250949488" sldId="2147483807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2811629543" sldId="2147483808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1924445275" sldId="2147483809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1444854781" sldId="2147483810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4231437867" sldId="2147483811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1460405943" sldId="2147483812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1213858936" sldId="2147483813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2837853796" sldId="2147483814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6:55:57.268" v="11"/>
          <pc:sldLayoutMkLst>
            <pc:docMk/>
            <pc:sldMasterMk cId="3772790478" sldId="2147483804"/>
            <pc:sldLayoutMk cId="2106058270" sldId="2147483815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1:43.092" v="78"/>
        <pc:sldMasterMkLst>
          <pc:docMk/>
          <pc:sldMasterMk cId="2424730262" sldId="2147483816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2038809531" sldId="214748381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1908952719" sldId="214748381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608097648" sldId="214748381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59891006" sldId="214748382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154918713" sldId="214748382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144073176" sldId="214748382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3046235397" sldId="214748382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3549744290" sldId="214748382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3955298759" sldId="214748382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2081487942" sldId="214748382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43.092" v="78"/>
          <pc:sldLayoutMkLst>
            <pc:docMk/>
            <pc:sldMasterMk cId="2424730262" sldId="2147483816"/>
            <pc:sldLayoutMk cId="384708236" sldId="2147483827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1:51.843" v="79"/>
        <pc:sldMasterMkLst>
          <pc:docMk/>
          <pc:sldMasterMk cId="218849184" sldId="2147483828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1590326077" sldId="214748382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2043758418" sldId="214748383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1839109618" sldId="214748383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420921894" sldId="214748383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2689346845" sldId="214748383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3821953106" sldId="214748383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1400532057" sldId="214748383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1027670174" sldId="214748383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4044103041" sldId="214748383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2357190663" sldId="214748383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1:51.843" v="79"/>
          <pc:sldLayoutMkLst>
            <pc:docMk/>
            <pc:sldMasterMk cId="218849184" sldId="2147483828"/>
            <pc:sldLayoutMk cId="2352900948" sldId="2147483839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2:09.468" v="80"/>
        <pc:sldMasterMkLst>
          <pc:docMk/>
          <pc:sldMasterMk cId="3433770035" sldId="2147483840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612296185" sldId="214748384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1785168252" sldId="214748384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878860647" sldId="214748384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59360872" sldId="214748384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1218391364" sldId="214748384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2351706981" sldId="214748384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1602002239" sldId="214748384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2630120722" sldId="214748384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1765619491" sldId="214748384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3424048475" sldId="214748385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3412745855" sldId="214748385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3697992507" sldId="214748385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3185979705" sldId="214748385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3192574121" sldId="214748385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1630039864" sldId="214748385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1525317786" sldId="214748385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09.468" v="80"/>
          <pc:sldLayoutMkLst>
            <pc:docMk/>
            <pc:sldMasterMk cId="3433770035" sldId="2147483840"/>
            <pc:sldLayoutMk cId="747404175" sldId="2147483857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2:17.421" v="81"/>
        <pc:sldMasterMkLst>
          <pc:docMk/>
          <pc:sldMasterMk cId="1707409086" sldId="2147483858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2708919367" sldId="214748385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2493979868" sldId="214748386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1706157208" sldId="214748386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1042110752" sldId="214748386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3295076135" sldId="214748386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4172740662" sldId="214748386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52351340" sldId="214748386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3187867839" sldId="214748386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1192772535" sldId="214748386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2283142909" sldId="214748386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17.421" v="81"/>
          <pc:sldLayoutMkLst>
            <pc:docMk/>
            <pc:sldMasterMk cId="1707409086" sldId="2147483858"/>
            <pc:sldLayoutMk cId="299352736" sldId="2147483869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2:28.797" v="82"/>
        <pc:sldMasterMkLst>
          <pc:docMk/>
          <pc:sldMasterMk cId="2975026866" sldId="2147483870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2795221715" sldId="214748387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444148158" sldId="214748387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1547118234" sldId="214748387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2145303316" sldId="214748387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163811634" sldId="214748387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353088247" sldId="214748387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752367182" sldId="214748387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2234886828" sldId="214748387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2317876930" sldId="214748387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2537766242" sldId="214748388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28.797" v="82"/>
          <pc:sldLayoutMkLst>
            <pc:docMk/>
            <pc:sldMasterMk cId="2975026866" sldId="2147483870"/>
            <pc:sldLayoutMk cId="4094076711" sldId="2147483881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2:47.438" v="83"/>
        <pc:sldMasterMkLst>
          <pc:docMk/>
          <pc:sldMasterMk cId="1789274075" sldId="2147483882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1265409334" sldId="214748388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1997930508" sldId="214748388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3524654988" sldId="214748388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1441530472" sldId="214748388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2235323285" sldId="214748388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3435380475" sldId="214748388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3912706" sldId="214748388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3356846127" sldId="214748389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1116572893" sldId="214748389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611174950" sldId="214748389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2:47.438" v="83"/>
          <pc:sldLayoutMkLst>
            <pc:docMk/>
            <pc:sldMasterMk cId="1789274075" sldId="2147483882"/>
            <pc:sldLayoutMk cId="2079285484" sldId="2147483893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4:04.924" v="87"/>
        <pc:sldMasterMkLst>
          <pc:docMk/>
          <pc:sldMasterMk cId="3077074935" sldId="2147483894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2648016158" sldId="214748389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15088291" sldId="214748389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3253243356" sldId="214748389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2932162613" sldId="214748389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1057591750" sldId="214748389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3060143481" sldId="214748390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3949955829" sldId="214748390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3525636843" sldId="214748390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3244156829" sldId="214748390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910117313" sldId="214748390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04.924" v="87"/>
          <pc:sldLayoutMkLst>
            <pc:docMk/>
            <pc:sldMasterMk cId="3077074935" sldId="2147483894"/>
            <pc:sldLayoutMk cId="1596952768" sldId="2147483905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4:38.800" v="88"/>
        <pc:sldMasterMkLst>
          <pc:docMk/>
          <pc:sldMasterMk cId="1681616712" sldId="2147483906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1483958995" sldId="214748390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1869788311" sldId="214748390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2197284317" sldId="214748390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2897382191" sldId="214748391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2379983730" sldId="214748391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317944744" sldId="214748391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911165176" sldId="214748391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733826771" sldId="214748391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1299850356" sldId="214748391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1231144297" sldId="214748391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38.800" v="88"/>
          <pc:sldLayoutMkLst>
            <pc:docMk/>
            <pc:sldMasterMk cId="1681616712" sldId="2147483906"/>
            <pc:sldLayoutMk cId="676931849" sldId="2147483917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4:48.082" v="89"/>
        <pc:sldMasterMkLst>
          <pc:docMk/>
          <pc:sldMasterMk cId="152459378" sldId="2147483918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183130058" sldId="214748391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639790152" sldId="214748392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3771909302" sldId="214748392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1940634852" sldId="214748392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3130539919" sldId="214748392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1316753200" sldId="214748392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1594483816" sldId="214748392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927170042" sldId="214748392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4142147054" sldId="214748392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3410487519" sldId="214748392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52459378" sldId="2147483918"/>
            <pc:sldLayoutMk cId="1448612520" sldId="2147483929"/>
          </pc:sldLayoutMkLst>
        </pc:sldLayoutChg>
      </pc:sldMasterChg>
      <pc:sldMasterChg chg="add addSldLayout modSldLayout">
        <pc:chgData name="SHAIK FAREEN AKHTAR - 201046038" userId="S::shaik.akhtar@learner.manipal.edu::eed84aa8-26df-4aa4-a98b-60cb7eddb47f" providerId="AD" clId="Web-{00C3A3AB-C5B2-B61F-22F5-DC8F53CE6823}" dt="2021-05-31T17:14:48.082" v="89"/>
        <pc:sldMasterMkLst>
          <pc:docMk/>
          <pc:sldMasterMk cId="1398999271" sldId="2147483930"/>
        </pc:sldMasterMkLst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2426867731" sldId="2147483931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2521091690" sldId="2147483932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2484889707" sldId="2147483933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2138948763" sldId="2147483934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2979053559" sldId="2147483935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1654982938" sldId="2147483936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3792777369" sldId="2147483937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3401506686" sldId="2147483938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3382930740" sldId="2147483939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3566270731" sldId="2147483940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7:14:48.082" v="89"/>
          <pc:sldLayoutMkLst>
            <pc:docMk/>
            <pc:sldMasterMk cId="1398999271" sldId="2147483930"/>
            <pc:sldLayoutMk cId="2174938548" sldId="2147483941"/>
          </pc:sldLayoutMkLst>
        </pc:sldLayoutChg>
      </pc:sldMasterChg>
      <pc:sldMasterChg chg="del delSldLayout">
        <pc:chgData name="SHAIK FAREEN AKHTAR - 201046038" userId="S::shaik.akhtar@learner.manipal.edu::eed84aa8-26df-4aa4-a98b-60cb7eddb47f" providerId="AD" clId="Web-{00C3A3AB-C5B2-B61F-22F5-DC8F53CE6823}" dt="2021-05-31T17:17:11.663" v="91"/>
        <pc:sldMasterMkLst>
          <pc:docMk/>
          <pc:sldMasterMk cId="3862926892" sldId="2147483984"/>
        </pc:sldMasterMkLst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033473158" sldId="2147483985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907943421" sldId="2147483986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443563870" sldId="2147483987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261995949" sldId="2147483988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2425437982" sldId="2147483989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3734294745" sldId="2147483990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2299361717" sldId="2147483991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465096542" sldId="2147483992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530170262" sldId="2147483993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935406108" sldId="2147483994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2535253197" sldId="2147483995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3984963054" sldId="2147483996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2474707213" sldId="2147483997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217147266" sldId="2147483998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582648266" sldId="2147483999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2489351508" sldId="2147484000"/>
          </pc:sldLayoutMkLst>
        </pc:sldLayoutChg>
        <pc:sldLayoutChg chg="del">
          <pc:chgData name="SHAIK FAREEN AKHTAR - 201046038" userId="S::shaik.akhtar@learner.manipal.edu::eed84aa8-26df-4aa4-a98b-60cb7eddb47f" providerId="AD" clId="Web-{00C3A3AB-C5B2-B61F-22F5-DC8F53CE6823}" dt="2021-05-31T17:17:11.663" v="91"/>
          <pc:sldLayoutMkLst>
            <pc:docMk/>
            <pc:sldMasterMk cId="3862926892" sldId="2147483984"/>
            <pc:sldLayoutMk cId="1762930279" sldId="2147484001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7:20.804" v="92"/>
        <pc:sldMasterMkLst>
          <pc:docMk/>
          <pc:sldMasterMk cId="4134822052" sldId="2147484002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3320923754" sldId="214748400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2725969783" sldId="214748400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1919680241" sldId="214748400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3625804404" sldId="214748400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514568202" sldId="214748400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1655413572" sldId="214748400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2530343265" sldId="214748400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629455471" sldId="214748401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1440007907" sldId="214748401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4201647174" sldId="214748401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7:20.804" v="92"/>
          <pc:sldLayoutMkLst>
            <pc:docMk/>
            <pc:sldMasterMk cId="4134822052" sldId="2147484002"/>
            <pc:sldLayoutMk cId="3489058211" sldId="2147484013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8:37.509" v="99"/>
        <pc:sldMasterMkLst>
          <pc:docMk/>
          <pc:sldMasterMk cId="1140520290" sldId="2147484014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1631809859" sldId="214748401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668831749" sldId="214748401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1530848487" sldId="214748401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2257689326" sldId="214748401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3263114434" sldId="214748401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1128638625" sldId="214748402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2326129643" sldId="214748402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1492135746" sldId="214748402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4078190295" sldId="214748402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1746058198" sldId="214748402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37.509" v="99"/>
          <pc:sldLayoutMkLst>
            <pc:docMk/>
            <pc:sldMasterMk cId="1140520290" sldId="2147484014"/>
            <pc:sldLayoutMk cId="1505277359" sldId="2147484025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00C3A3AB-C5B2-B61F-22F5-DC8F53CE6823}" dt="2021-05-31T17:18:43.275" v="100"/>
        <pc:sldMasterMkLst>
          <pc:docMk/>
          <pc:sldMasterMk cId="3811235082" sldId="2147484026"/>
        </pc:sldMasterMkLst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2687853824" sldId="214748402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3203135309" sldId="214748402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3539989826" sldId="214748402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3757765011" sldId="214748403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1911084023" sldId="214748403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4085560329" sldId="214748403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582257780" sldId="214748403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457344974" sldId="214748403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1061555087" sldId="214748403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194047532" sldId="214748403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00C3A3AB-C5B2-B61F-22F5-DC8F53CE6823}" dt="2021-05-31T17:18:43.275" v="100"/>
          <pc:sldLayoutMkLst>
            <pc:docMk/>
            <pc:sldMasterMk cId="3811235082" sldId="2147484026"/>
            <pc:sldLayoutMk cId="2065213598" sldId="2147484037"/>
          </pc:sldLayoutMkLst>
        </pc:sldLayoutChg>
      </pc:sldMasterChg>
      <pc:sldMasterChg chg="add mod addSldLayout modSldLayout">
        <pc:chgData name="SHAIK FAREEN AKHTAR - 201046038" userId="S::shaik.akhtar@learner.manipal.edu::eed84aa8-26df-4aa4-a98b-60cb7eddb47f" providerId="AD" clId="Web-{00C3A3AB-C5B2-B61F-22F5-DC8F53CE6823}" dt="2021-05-31T18:11:14.499" v="262"/>
        <pc:sldMasterMkLst>
          <pc:docMk/>
          <pc:sldMasterMk cId="3600406850" sldId="2147484038"/>
        </pc:sldMasterMkLst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261088450" sldId="2147484039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640330109" sldId="2147484040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2586680331" sldId="2147484041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33015992" sldId="2147484042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4016773882" sldId="2147484043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479347878" sldId="2147484044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1563786831" sldId="2147484045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2795322746" sldId="2147484046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1125835454" sldId="2147484047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3729938357" sldId="2147484048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00C3A3AB-C5B2-B61F-22F5-DC8F53CE6823}" dt="2021-05-31T18:11:14.499" v="262"/>
          <pc:sldLayoutMkLst>
            <pc:docMk/>
            <pc:sldMasterMk cId="3600406850" sldId="2147484038"/>
            <pc:sldLayoutMk cId="2013166985" sldId="2147484049"/>
          </pc:sldLayoutMkLst>
        </pc:sldLayoutChg>
      </pc:sldMasterChg>
    </pc:docChg>
  </pc:docChgLst>
  <pc:docChgLst>
    <pc:chgData name="SHAIK FAREEN AKHTAR - 201046038" userId="S::shaik.akhtar@learner.manipal.edu::eed84aa8-26df-4aa4-a98b-60cb7eddb47f" providerId="AD" clId="Web-{1257E648-99E5-B1F8-1512-004B026D8FDD}"/>
    <pc:docChg chg="modSld">
      <pc:chgData name="SHAIK FAREEN AKHTAR - 201046038" userId="S::shaik.akhtar@learner.manipal.edu::eed84aa8-26df-4aa4-a98b-60cb7eddb47f" providerId="AD" clId="Web-{1257E648-99E5-B1F8-1512-004B026D8FDD}" dt="2021-05-31T14:52:31.183" v="3" actId="1076"/>
      <pc:docMkLst>
        <pc:docMk/>
      </pc:docMkLst>
      <pc:sldChg chg="modSp">
        <pc:chgData name="SHAIK FAREEN AKHTAR - 201046038" userId="S::shaik.akhtar@learner.manipal.edu::eed84aa8-26df-4aa4-a98b-60cb7eddb47f" providerId="AD" clId="Web-{1257E648-99E5-B1F8-1512-004B026D8FDD}" dt="2021-05-31T14:51:21.257" v="0" actId="14100"/>
        <pc:sldMkLst>
          <pc:docMk/>
          <pc:sldMk cId="1078485801" sldId="259"/>
        </pc:sldMkLst>
        <pc:spChg chg="mod">
          <ac:chgData name="SHAIK FAREEN AKHTAR - 201046038" userId="S::shaik.akhtar@learner.manipal.edu::eed84aa8-26df-4aa4-a98b-60cb7eddb47f" providerId="AD" clId="Web-{1257E648-99E5-B1F8-1512-004B026D8FDD}" dt="2021-05-31T14:51:21.257" v="0" actId="14100"/>
          <ac:spMkLst>
            <pc:docMk/>
            <pc:sldMk cId="1078485801" sldId="259"/>
            <ac:spMk id="6" creationId="{FF8445EC-A6F9-4BFE-981A-87529A52E451}"/>
          </ac:spMkLst>
        </pc:spChg>
      </pc:sldChg>
      <pc:sldChg chg="addSp delSp modSp">
        <pc:chgData name="SHAIK FAREEN AKHTAR - 201046038" userId="S::shaik.akhtar@learner.manipal.edu::eed84aa8-26df-4aa4-a98b-60cb7eddb47f" providerId="AD" clId="Web-{1257E648-99E5-B1F8-1512-004B026D8FDD}" dt="2021-05-31T14:52:31.183" v="3" actId="1076"/>
        <pc:sldMkLst>
          <pc:docMk/>
          <pc:sldMk cId="2179016267" sldId="264"/>
        </pc:sldMkLst>
        <pc:spChg chg="mod">
          <ac:chgData name="SHAIK FAREEN AKHTAR - 201046038" userId="S::shaik.akhtar@learner.manipal.edu::eed84aa8-26df-4aa4-a98b-60cb7eddb47f" providerId="AD" clId="Web-{1257E648-99E5-B1F8-1512-004B026D8FDD}" dt="2021-05-31T14:52:31.183" v="3" actId="1076"/>
          <ac:spMkLst>
            <pc:docMk/>
            <pc:sldMk cId="2179016267" sldId="264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1257E648-99E5-B1F8-1512-004B026D8FDD}" dt="2021-05-31T14:52:12.870" v="1"/>
          <ac:spMkLst>
            <pc:docMk/>
            <pc:sldMk cId="2179016267" sldId="264"/>
            <ac:spMk id="4" creationId="{B154A78D-2AC8-4F82-9FB7-8225B0C5E23C}"/>
          </ac:spMkLst>
        </pc:spChg>
        <pc:spChg chg="del">
          <ac:chgData name="SHAIK FAREEN AKHTAR - 201046038" userId="S::shaik.akhtar@learner.manipal.edu::eed84aa8-26df-4aa4-a98b-60cb7eddb47f" providerId="AD" clId="Web-{1257E648-99E5-B1F8-1512-004B026D8FDD}" dt="2021-05-31T14:52:12.870" v="1"/>
          <ac:spMkLst>
            <pc:docMk/>
            <pc:sldMk cId="2179016267" sldId="264"/>
            <ac:spMk id="12" creationId="{B547373F-AF2E-4907-B442-9F902B387FD0}"/>
          </ac:spMkLst>
        </pc:spChg>
        <pc:spChg chg="add">
          <ac:chgData name="SHAIK FAREEN AKHTAR - 201046038" userId="S::shaik.akhtar@learner.manipal.edu::eed84aa8-26df-4aa4-a98b-60cb7eddb47f" providerId="AD" clId="Web-{1257E648-99E5-B1F8-1512-004B026D8FDD}" dt="2021-05-31T14:52:12.870" v="1"/>
          <ac:spMkLst>
            <pc:docMk/>
            <pc:sldMk cId="2179016267" sldId="264"/>
            <ac:spMk id="17" creationId="{6DDA8CE9-E0A6-4FF2-823D-D08607606DC2}"/>
          </ac:spMkLst>
        </pc:spChg>
        <pc:spChg chg="add">
          <ac:chgData name="SHAIK FAREEN AKHTAR - 201046038" userId="S::shaik.akhtar@learner.manipal.edu::eed84aa8-26df-4aa4-a98b-60cb7eddb47f" providerId="AD" clId="Web-{1257E648-99E5-B1F8-1512-004B026D8FDD}" dt="2021-05-31T14:52:12.870" v="1"/>
          <ac:spMkLst>
            <pc:docMk/>
            <pc:sldMk cId="2179016267" sldId="264"/>
            <ac:spMk id="19" creationId="{11195564-33B9-434B-9641-764F5905A56F}"/>
          </ac:spMkLst>
        </pc:spChg>
        <pc:grpChg chg="add">
          <ac:chgData name="SHAIK FAREEN AKHTAR - 201046038" userId="S::shaik.akhtar@learner.manipal.edu::eed84aa8-26df-4aa4-a98b-60cb7eddb47f" providerId="AD" clId="Web-{1257E648-99E5-B1F8-1512-004B026D8FDD}" dt="2021-05-31T14:52:12.870" v="1"/>
          <ac:grpSpMkLst>
            <pc:docMk/>
            <pc:sldMk cId="2179016267" sldId="264"/>
            <ac:grpSpMk id="21" creationId="{1D18C537-E336-47C4-836B-C342A230F8F3}"/>
          </ac:grpSpMkLst>
        </pc:grpChg>
        <pc:grpChg chg="add">
          <ac:chgData name="SHAIK FAREEN AKHTAR - 201046038" userId="S::shaik.akhtar@learner.manipal.edu::eed84aa8-26df-4aa4-a98b-60cb7eddb47f" providerId="AD" clId="Web-{1257E648-99E5-B1F8-1512-004B026D8FDD}" dt="2021-05-31T14:52:12.870" v="1"/>
          <ac:grpSpMkLst>
            <pc:docMk/>
            <pc:sldMk cId="2179016267" sldId="264"/>
            <ac:grpSpMk id="27" creationId="{5A1259D8-0C3A-4069-A22F-537BBBB61A9C}"/>
          </ac:grpSpMkLst>
        </pc:grpChg>
      </pc:sldChg>
    </pc:docChg>
  </pc:docChgLst>
  <pc:docChgLst>
    <pc:chgData name="SWATHI M HUTTADA - 201046019" userId="S::swathi.huttada@learner.manipal.edu::f3cdf072-9aee-4273-9af0-a3a5b281f555" providerId="AD" clId="Web-{D02BE253-F47C-199D-58C2-C264AB6AD7B1}"/>
    <pc:docChg chg="addSld delSld modSld">
      <pc:chgData name="SWATHI M HUTTADA - 201046019" userId="S::swathi.huttada@learner.manipal.edu::f3cdf072-9aee-4273-9af0-a3a5b281f555" providerId="AD" clId="Web-{D02BE253-F47C-199D-58C2-C264AB6AD7B1}" dt="2021-05-30T13:21:44.466" v="263" actId="20577"/>
      <pc:docMkLst>
        <pc:docMk/>
      </pc:docMkLst>
      <pc:sldChg chg="modSp">
        <pc:chgData name="SWATHI M HUTTADA - 201046019" userId="S::swathi.huttada@learner.manipal.edu::f3cdf072-9aee-4273-9af0-a3a5b281f555" providerId="AD" clId="Web-{D02BE253-F47C-199D-58C2-C264AB6AD7B1}" dt="2021-05-30T13:05:20.464" v="258" actId="20577"/>
        <pc:sldMkLst>
          <pc:docMk/>
          <pc:sldMk cId="1539915846" sldId="257"/>
        </pc:sldMkLst>
        <pc:spChg chg="mod">
          <ac:chgData name="SWATHI M HUTTADA - 201046019" userId="S::swathi.huttada@learner.manipal.edu::f3cdf072-9aee-4273-9af0-a3a5b281f555" providerId="AD" clId="Web-{D02BE253-F47C-199D-58C2-C264AB6AD7B1}" dt="2021-05-30T13:05:20.464" v="258" actId="20577"/>
          <ac:spMkLst>
            <pc:docMk/>
            <pc:sldMk cId="1539915846" sldId="257"/>
            <ac:spMk id="11" creationId="{C7087A01-1163-4E2C-8DCA-1B295BC49D8C}"/>
          </ac:spMkLst>
        </pc:spChg>
      </pc:sldChg>
      <pc:sldChg chg="modSp new">
        <pc:chgData name="SWATHI M HUTTADA - 201046019" userId="S::swathi.huttada@learner.manipal.edu::f3cdf072-9aee-4273-9af0-a3a5b281f555" providerId="AD" clId="Web-{D02BE253-F47C-199D-58C2-C264AB6AD7B1}" dt="2021-05-30T13:21:44.466" v="263" actId="20577"/>
        <pc:sldMkLst>
          <pc:docMk/>
          <pc:sldMk cId="2425529019" sldId="258"/>
        </pc:sldMkLst>
        <pc:spChg chg="mod">
          <ac:chgData name="SWATHI M HUTTADA - 201046019" userId="S::swathi.huttada@learner.manipal.edu::f3cdf072-9aee-4273-9af0-a3a5b281f555" providerId="AD" clId="Web-{D02BE253-F47C-199D-58C2-C264AB6AD7B1}" dt="2021-05-30T13:21:44.466" v="263" actId="20577"/>
          <ac:spMkLst>
            <pc:docMk/>
            <pc:sldMk cId="2425529019" sldId="258"/>
            <ac:spMk id="2" creationId="{78C7CA79-E836-4254-A9DC-00F9FB3FBA32}"/>
          </ac:spMkLst>
        </pc:spChg>
      </pc:sldChg>
      <pc:sldChg chg="addSp delSp modSp new mod setBg setClrOvrMap">
        <pc:chgData name="SWATHI M HUTTADA - 201046019" userId="S::swathi.huttada@learner.manipal.edu::f3cdf072-9aee-4273-9af0-a3a5b281f555" providerId="AD" clId="Web-{D02BE253-F47C-199D-58C2-C264AB6AD7B1}" dt="2021-05-30T13:21:06.964" v="262" actId="20577"/>
        <pc:sldMkLst>
          <pc:docMk/>
          <pc:sldMk cId="1078485801" sldId="259"/>
        </pc:sldMkLst>
        <pc:spChg chg="mod">
          <ac:chgData name="SWATHI M HUTTADA - 201046019" userId="S::swathi.huttada@learner.manipal.edu::f3cdf072-9aee-4273-9af0-a3a5b281f555" providerId="AD" clId="Web-{D02BE253-F47C-199D-58C2-C264AB6AD7B1}" dt="2021-05-30T13:21:06.964" v="262" actId="20577"/>
          <ac:spMkLst>
            <pc:docMk/>
            <pc:sldMk cId="1078485801" sldId="259"/>
            <ac:spMk id="2" creationId="{9BE4A5DB-EACB-48EC-9871-FA256B9A8D2B}"/>
          </ac:spMkLst>
        </pc:spChg>
        <pc:spChg chg="del">
          <ac:chgData name="SWATHI M HUTTADA - 201046019" userId="S::swathi.huttada@learner.manipal.edu::f3cdf072-9aee-4273-9af0-a3a5b281f555" providerId="AD" clId="Web-{D02BE253-F47C-199D-58C2-C264AB6AD7B1}" dt="2021-05-30T12:26:09.765" v="97"/>
          <ac:spMkLst>
            <pc:docMk/>
            <pc:sldMk cId="1078485801" sldId="259"/>
            <ac:spMk id="3" creationId="{741C26B7-B7B5-435F-8C61-8D422A59515B}"/>
          </ac:spMkLst>
        </pc:spChg>
        <pc:spChg chg="add del mod ord">
          <ac:chgData name="SWATHI M HUTTADA - 201046019" userId="S::swathi.huttada@learner.manipal.edu::f3cdf072-9aee-4273-9af0-a3a5b281f555" providerId="AD" clId="Web-{D02BE253-F47C-199D-58C2-C264AB6AD7B1}" dt="2021-05-30T13:20:52.448" v="260" actId="20577"/>
          <ac:spMkLst>
            <pc:docMk/>
            <pc:sldMk cId="1078485801" sldId="259"/>
            <ac:spMk id="6" creationId="{FF8445EC-A6F9-4BFE-981A-87529A52E451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27:26.394" v="101"/>
          <ac:spMkLst>
            <pc:docMk/>
            <pc:sldMk cId="1078485801" sldId="259"/>
            <ac:spMk id="8" creationId="{DF2B0233-B446-4A21-A098-7BA7A131E296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34:13.476" v="233"/>
          <ac:spMkLst>
            <pc:docMk/>
            <pc:sldMk cId="1078485801" sldId="259"/>
            <ac:spMk id="9" creationId="{9B76D444-2756-434F-AE61-96D69830C13E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34:13.476" v="233"/>
          <ac:spMkLst>
            <pc:docMk/>
            <pc:sldMk cId="1078485801" sldId="259"/>
            <ac:spMk id="10" creationId="{29A9EE12-EF77-4DB4-84E4-043DE7235244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27:26.394" v="101"/>
          <ac:spMkLst>
            <pc:docMk/>
            <pc:sldMk cId="1078485801" sldId="259"/>
            <ac:spMk id="11" creationId="{12609869-9E80-471B-A487-A53288E0E791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34:09.085" v="231"/>
          <ac:spMkLst>
            <pc:docMk/>
            <pc:sldMk cId="1078485801" sldId="259"/>
            <ac:spMk id="12" creationId="{325166D1-1B21-4128-AC42-61745528E4D6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27:26.394" v="101"/>
          <ac:spMkLst>
            <pc:docMk/>
            <pc:sldMk cId="1078485801" sldId="259"/>
            <ac:spMk id="13" creationId="{7004738A-9D34-43E8-97D2-CA0EED4F8BE0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27:26.394" v="101"/>
          <ac:spMkLst>
            <pc:docMk/>
            <pc:sldMk cId="1078485801" sldId="259"/>
            <ac:spMk id="15" creationId="{B8B8D07F-F13E-443E-BA68-2D26672D76B9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27:26.394" v="101"/>
          <ac:spMkLst>
            <pc:docMk/>
            <pc:sldMk cId="1078485801" sldId="259"/>
            <ac:spMk id="17" creationId="{2813A4FA-24A5-41ED-A534-3807D1B2F344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27:26.394" v="101"/>
          <ac:spMkLst>
            <pc:docMk/>
            <pc:sldMk cId="1078485801" sldId="259"/>
            <ac:spMk id="19" creationId="{C3944F27-CA70-4E84-A51A-E6BF89558979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1:12.294" v="245"/>
          <ac:spMkLst>
            <pc:docMk/>
            <pc:sldMk cId="1078485801" sldId="259"/>
            <ac:spMk id="21" creationId="{743AA782-23D1-4521-8CAD-47662984AA08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1:12.294" v="245"/>
          <ac:spMkLst>
            <pc:docMk/>
            <pc:sldMk cId="1078485801" sldId="259"/>
            <ac:spMk id="22" creationId="{650D18FE-0824-4A46-B22C-A86B52E5780A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1:12.278" v="244"/>
          <ac:spMkLst>
            <pc:docMk/>
            <pc:sldMk cId="1078485801" sldId="259"/>
            <ac:spMk id="24" creationId="{85F55C16-BC21-49EF-A4FF-C3155BB93BD3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1:12.278" v="244"/>
          <ac:spMkLst>
            <pc:docMk/>
            <pc:sldMk cId="1078485801" sldId="259"/>
            <ac:spMk id="25" creationId="{0C5F069E-AFE6-4825-8945-46F2918A5019}"/>
          </ac:spMkLst>
        </pc:spChg>
        <pc:spChg chg="add">
          <ac:chgData name="SWATHI M HUTTADA - 201046019" userId="S::swathi.huttada@learner.manipal.edu::f3cdf072-9aee-4273-9af0-a3a5b281f555" providerId="AD" clId="Web-{D02BE253-F47C-199D-58C2-C264AB6AD7B1}" dt="2021-05-30T12:41:12.294" v="245"/>
          <ac:spMkLst>
            <pc:docMk/>
            <pc:sldMk cId="1078485801" sldId="259"/>
            <ac:spMk id="26" creationId="{B0792D4F-247E-46FE-85FC-881DEFA41D94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0:28.510" v="242"/>
          <ac:spMkLst>
            <pc:docMk/>
            <pc:sldMk cId="1078485801" sldId="259"/>
            <ac:spMk id="27" creationId="{2B566528-1B12-4246-9431-5C2D7D081168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0:28.510" v="242"/>
          <ac:spMkLst>
            <pc:docMk/>
            <pc:sldMk cId="1078485801" sldId="259"/>
            <ac:spMk id="29" creationId="{D3F51FEB-38FB-4F6C-9F7B-2F2AFAB65463}"/>
          </ac:spMkLst>
        </pc:spChg>
        <pc:spChg chg="add del">
          <ac:chgData name="SWATHI M HUTTADA - 201046019" userId="S::swathi.huttada@learner.manipal.edu::f3cdf072-9aee-4273-9af0-a3a5b281f555" providerId="AD" clId="Web-{D02BE253-F47C-199D-58C2-C264AB6AD7B1}" dt="2021-05-30T12:40:28.510" v="242"/>
          <ac:spMkLst>
            <pc:docMk/>
            <pc:sldMk cId="1078485801" sldId="259"/>
            <ac:spMk id="31" creationId="{1E547BA6-BAE0-43BB-A7CA-60F69CE252F0}"/>
          </ac:spMkLst>
        </pc:spChg>
        <pc:spChg chg="add del mod">
          <ac:chgData name="SWATHI M HUTTADA - 201046019" userId="S::swathi.huttada@learner.manipal.edu::f3cdf072-9aee-4273-9af0-a3a5b281f555" providerId="AD" clId="Web-{D02BE253-F47C-199D-58C2-C264AB6AD7B1}" dt="2021-05-30T12:42:56.033" v="256"/>
          <ac:spMkLst>
            <pc:docMk/>
            <pc:sldMk cId="1078485801" sldId="259"/>
            <ac:spMk id="41" creationId="{48654850-4039-434C-A364-A3B46CB9BBAC}"/>
          </ac:spMkLst>
        </pc:spChg>
        <pc:grpChg chg="add del">
          <ac:chgData name="SWATHI M HUTTADA - 201046019" userId="S::swathi.huttada@learner.manipal.edu::f3cdf072-9aee-4273-9af0-a3a5b281f555" providerId="AD" clId="Web-{D02BE253-F47C-199D-58C2-C264AB6AD7B1}" dt="2021-05-30T12:34:09.085" v="231"/>
          <ac:grpSpMkLst>
            <pc:docMk/>
            <pc:sldMk cId="1078485801" sldId="259"/>
            <ac:grpSpMk id="14" creationId="{E6517BAC-C80F-4065-90D8-703493E0B353}"/>
          </ac:grpSpMkLst>
        </pc:grpChg>
        <pc:grpChg chg="add del">
          <ac:chgData name="SWATHI M HUTTADA - 201046019" userId="S::swathi.huttada@learner.manipal.edu::f3cdf072-9aee-4273-9af0-a3a5b281f555" providerId="AD" clId="Web-{D02BE253-F47C-199D-58C2-C264AB6AD7B1}" dt="2021-05-30T12:40:28.510" v="242"/>
          <ac:grpSpMkLst>
            <pc:docMk/>
            <pc:sldMk cId="1078485801" sldId="259"/>
            <ac:grpSpMk id="33" creationId="{15CBE6EC-46EF-45D9-8E16-DCDC5917CA31}"/>
          </ac:grpSpMkLst>
        </pc:grpChg>
        <pc:graphicFrameChg chg="add del">
          <ac:chgData name="SWATHI M HUTTADA - 201046019" userId="S::swathi.huttada@learner.manipal.edu::f3cdf072-9aee-4273-9af0-a3a5b281f555" providerId="AD" clId="Web-{D02BE253-F47C-199D-58C2-C264AB6AD7B1}" dt="2021-05-30T12:34:26.024" v="237"/>
          <ac:graphicFrameMkLst>
            <pc:docMk/>
            <pc:sldMk cId="1078485801" sldId="259"/>
            <ac:graphicFrameMk id="18" creationId="{1AD09FA3-98BB-4A54-AF25-41B800107471}"/>
          </ac:graphicFrameMkLst>
        </pc:graphicFrameChg>
        <pc:graphicFrameChg chg="add del">
          <ac:chgData name="SWATHI M HUTTADA - 201046019" userId="S::swathi.huttada@learner.manipal.edu::f3cdf072-9aee-4273-9af0-a3a5b281f555" providerId="AD" clId="Web-{D02BE253-F47C-199D-58C2-C264AB6AD7B1}" dt="2021-05-30T12:35:01.916" v="239"/>
          <ac:graphicFrameMkLst>
            <pc:docMk/>
            <pc:sldMk cId="1078485801" sldId="259"/>
            <ac:graphicFrameMk id="20" creationId="{E57E2E25-0B50-430B-A595-6FB534FE0777}"/>
          </ac:graphicFrameMkLst>
        </pc:graphicFrameChg>
        <pc:picChg chg="add mod ord modCrop">
          <ac:chgData name="SWATHI M HUTTADA - 201046019" userId="S::swathi.huttada@learner.manipal.edu::f3cdf072-9aee-4273-9af0-a3a5b281f555" providerId="AD" clId="Web-{D02BE253-F47C-199D-58C2-C264AB6AD7B1}" dt="2021-05-30T12:41:12.294" v="245"/>
          <ac:picMkLst>
            <pc:docMk/>
            <pc:sldMk cId="1078485801" sldId="259"/>
            <ac:picMk id="4" creationId="{41968267-D098-4CCE-AEDE-9918B500862E}"/>
          </ac:picMkLst>
        </pc:picChg>
        <pc:picChg chg="add del mod">
          <ac:chgData name="SWATHI M HUTTADA - 201046019" userId="S::swathi.huttada@learner.manipal.edu::f3cdf072-9aee-4273-9af0-a3a5b281f555" providerId="AD" clId="Web-{D02BE253-F47C-199D-58C2-C264AB6AD7B1}" dt="2021-05-30T12:42:56.033" v="257"/>
          <ac:picMkLst>
            <pc:docMk/>
            <pc:sldMk cId="1078485801" sldId="259"/>
            <ac:picMk id="40" creationId="{9B34A004-AB1F-402E-B562-7CDAB1D6489B}"/>
          </ac:picMkLst>
        </pc:picChg>
        <pc:cxnChg chg="add del">
          <ac:chgData name="SWATHI M HUTTADA - 201046019" userId="S::swathi.huttada@learner.manipal.edu::f3cdf072-9aee-4273-9af0-a3a5b281f555" providerId="AD" clId="Web-{D02BE253-F47C-199D-58C2-C264AB6AD7B1}" dt="2021-05-30T12:35:01.916" v="240"/>
          <ac:cxnSpMkLst>
            <pc:docMk/>
            <pc:sldMk cId="1078485801" sldId="259"/>
            <ac:cxnSpMk id="7" creationId="{A7F400EE-A8A5-48AF-B4D6-291B52C6F0B0}"/>
          </ac:cxnSpMkLst>
        </pc:cxnChg>
        <pc:cxnChg chg="add del">
          <ac:chgData name="SWATHI M HUTTADA - 201046019" userId="S::swathi.huttada@learner.manipal.edu::f3cdf072-9aee-4273-9af0-a3a5b281f555" providerId="AD" clId="Web-{D02BE253-F47C-199D-58C2-C264AB6AD7B1}" dt="2021-05-30T12:34:19.742" v="235"/>
          <ac:cxnSpMkLst>
            <pc:docMk/>
            <pc:sldMk cId="1078485801" sldId="259"/>
            <ac:cxnSpMk id="16" creationId="{E4A809D5-3600-46D4-A466-67F2349A54FB}"/>
          </ac:cxnSpMkLst>
        </pc:cxnChg>
        <pc:cxnChg chg="add">
          <ac:chgData name="SWATHI M HUTTADA - 201046019" userId="S::swathi.huttada@learner.manipal.edu::f3cdf072-9aee-4273-9af0-a3a5b281f555" providerId="AD" clId="Web-{D02BE253-F47C-199D-58C2-C264AB6AD7B1}" dt="2021-05-30T12:41:12.294" v="245"/>
          <ac:cxnSpMkLst>
            <pc:docMk/>
            <pc:sldMk cId="1078485801" sldId="259"/>
            <ac:cxnSpMk id="28" creationId="{749A7284-D010-4ACB-A08A-FC3C3689B5EB}"/>
          </ac:cxnSpMkLst>
        </pc:cxnChg>
      </pc:sldChg>
      <pc:sldChg chg="modSp del">
        <pc:chgData name="SWATHI M HUTTADA - 201046019" userId="S::swathi.huttada@learner.manipal.edu::f3cdf072-9aee-4273-9af0-a3a5b281f555" providerId="AD" clId="Web-{D02BE253-F47C-199D-58C2-C264AB6AD7B1}" dt="2021-05-30T12:25:23.825" v="95"/>
        <pc:sldMkLst>
          <pc:docMk/>
          <pc:sldMk cId="2511546489" sldId="259"/>
        </pc:sldMkLst>
        <pc:spChg chg="mod">
          <ac:chgData name="SWATHI M HUTTADA - 201046019" userId="S::swathi.huttada@learner.manipal.edu::f3cdf072-9aee-4273-9af0-a3a5b281f555" providerId="AD" clId="Web-{D02BE253-F47C-199D-58C2-C264AB6AD7B1}" dt="2021-05-30T12:22:10.894" v="94" actId="20577"/>
          <ac:spMkLst>
            <pc:docMk/>
            <pc:sldMk cId="2511546489" sldId="259"/>
            <ac:spMk id="3" creationId="{BEE7E524-E6AB-42CE-9664-86EA4E2CEC3E}"/>
          </ac:spMkLst>
        </pc:spChg>
      </pc:sldChg>
      <pc:sldChg chg="new">
        <pc:chgData name="SWATHI M HUTTADA - 201046019" userId="S::swathi.huttada@learner.manipal.edu::f3cdf072-9aee-4273-9af0-a3a5b281f555" providerId="AD" clId="Web-{D02BE253-F47C-199D-58C2-C264AB6AD7B1}" dt="2021-05-30T12:33:47.256" v="229"/>
        <pc:sldMkLst>
          <pc:docMk/>
          <pc:sldMk cId="2857479920" sldId="260"/>
        </pc:sldMkLst>
      </pc:sldChg>
      <pc:sldChg chg="new">
        <pc:chgData name="SWATHI M HUTTADA - 201046019" userId="S::swathi.huttada@learner.manipal.edu::f3cdf072-9aee-4273-9af0-a3a5b281f555" providerId="AD" clId="Web-{D02BE253-F47C-199D-58C2-C264AB6AD7B1}" dt="2021-05-30T13:17:08.327" v="259"/>
        <pc:sldMkLst>
          <pc:docMk/>
          <pc:sldMk cId="2804470948" sldId="261"/>
        </pc:sldMkLst>
      </pc:sldChg>
    </pc:docChg>
  </pc:docChgLst>
  <pc:docChgLst>
    <pc:chgData name="K MADHURI - 201046022" userId="S::madhuri.k2@learner.manipal.edu::22ac39d0-0c76-440c-9f24-8228999c5ed2" providerId="AD" clId="Web-{7B7D7116-2DE5-6BCD-4423-745F5FEC22B8}"/>
    <pc:docChg chg="modSld">
      <pc:chgData name="K MADHURI - 201046022" userId="S::madhuri.k2@learner.manipal.edu::22ac39d0-0c76-440c-9f24-8228999c5ed2" providerId="AD" clId="Web-{7B7D7116-2DE5-6BCD-4423-745F5FEC22B8}" dt="2021-05-30T19:48:51.148" v="465" actId="20577"/>
      <pc:docMkLst>
        <pc:docMk/>
      </pc:docMkLst>
      <pc:sldChg chg="addSp delSp modSp mod setBg">
        <pc:chgData name="K MADHURI - 201046022" userId="S::madhuri.k2@learner.manipal.edu::22ac39d0-0c76-440c-9f24-8228999c5ed2" providerId="AD" clId="Web-{7B7D7116-2DE5-6BCD-4423-745F5FEC22B8}" dt="2021-05-30T17:16:45.668" v="19" actId="20577"/>
        <pc:sldMkLst>
          <pc:docMk/>
          <pc:sldMk cId="1539915846" sldId="257"/>
        </pc:sldMkLst>
        <pc:spChg chg="mod">
          <ac:chgData name="K MADHURI - 201046022" userId="S::madhuri.k2@learner.manipal.edu::22ac39d0-0c76-440c-9f24-8228999c5ed2" providerId="AD" clId="Web-{7B7D7116-2DE5-6BCD-4423-745F5FEC22B8}" dt="2021-05-30T17:15:38.057" v="3"/>
          <ac:spMkLst>
            <pc:docMk/>
            <pc:sldMk cId="1539915846" sldId="257"/>
            <ac:spMk id="2" creationId="{6BFC66A7-BAE2-4F35-8297-ED270FEA8D98}"/>
          </ac:spMkLst>
        </pc:spChg>
        <pc:spChg chg="mod">
          <ac:chgData name="K MADHURI - 201046022" userId="S::madhuri.k2@learner.manipal.edu::22ac39d0-0c76-440c-9f24-8228999c5ed2" providerId="AD" clId="Web-{7B7D7116-2DE5-6BCD-4423-745F5FEC22B8}" dt="2021-05-30T17:16:45.668" v="19" actId="20577"/>
          <ac:spMkLst>
            <pc:docMk/>
            <pc:sldMk cId="1539915846" sldId="257"/>
            <ac:spMk id="5" creationId="{7BF1508F-DD96-4D52-97F8-A227031B42D8}"/>
          </ac:spMkLst>
        </pc:spChg>
        <pc:spChg chg="mod ord">
          <ac:chgData name="K MADHURI - 201046022" userId="S::madhuri.k2@learner.manipal.edu::22ac39d0-0c76-440c-9f24-8228999c5ed2" providerId="AD" clId="Web-{7B7D7116-2DE5-6BCD-4423-745F5FEC22B8}" dt="2021-05-30T17:14:50.197" v="2"/>
          <ac:spMkLst>
            <pc:docMk/>
            <pc:sldMk cId="1539915846" sldId="257"/>
            <ac:spMk id="11" creationId="{C7087A01-1163-4E2C-8DCA-1B295BC49D8C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15:38.057" v="3"/>
          <ac:spMkLst>
            <pc:docMk/>
            <pc:sldMk cId="1539915846" sldId="257"/>
            <ac:spMk id="41" creationId="{CF62D2A7-8207-488C-9F46-316BA81A16C8}"/>
          </ac:spMkLst>
        </pc:spChg>
        <pc:spChg chg="add">
          <ac:chgData name="K MADHURI - 201046022" userId="S::madhuri.k2@learner.manipal.edu::22ac39d0-0c76-440c-9f24-8228999c5ed2" providerId="AD" clId="Web-{7B7D7116-2DE5-6BCD-4423-745F5FEC22B8}" dt="2021-05-30T17:15:38.057" v="3"/>
          <ac:spMkLst>
            <pc:docMk/>
            <pc:sldMk cId="1539915846" sldId="257"/>
            <ac:spMk id="43" creationId="{9427AF5F-9A0E-42B7-A252-FD64C9885F9C}"/>
          </ac:spMkLst>
        </pc:spChg>
        <pc:picChg chg="mod">
          <ac:chgData name="K MADHURI - 201046022" userId="S::madhuri.k2@learner.manipal.edu::22ac39d0-0c76-440c-9f24-8228999c5ed2" providerId="AD" clId="Web-{7B7D7116-2DE5-6BCD-4423-745F5FEC22B8}" dt="2021-05-30T17:15:38.057" v="3"/>
          <ac:picMkLst>
            <pc:docMk/>
            <pc:sldMk cId="1539915846" sldId="257"/>
            <ac:picMk id="3" creationId="{AB54ADBB-776D-47D4-AB10-43E9CBE346B6}"/>
          </ac:picMkLst>
        </pc:picChg>
      </pc:sldChg>
      <pc:sldChg chg="addSp delSp modSp">
        <pc:chgData name="K MADHURI - 201046022" userId="S::madhuri.k2@learner.manipal.edu::22ac39d0-0c76-440c-9f24-8228999c5ed2" providerId="AD" clId="Web-{7B7D7116-2DE5-6BCD-4423-745F5FEC22B8}" dt="2021-05-30T19:19:06.443" v="258" actId="20577"/>
        <pc:sldMkLst>
          <pc:docMk/>
          <pc:sldMk cId="1078485801" sldId="259"/>
        </pc:sldMkLst>
        <pc:spChg chg="mod">
          <ac:chgData name="K MADHURI - 201046022" userId="S::madhuri.k2@learner.manipal.edu::22ac39d0-0c76-440c-9f24-8228999c5ed2" providerId="AD" clId="Web-{7B7D7116-2DE5-6BCD-4423-745F5FEC22B8}" dt="2021-05-30T18:23:45.873" v="98"/>
          <ac:spMkLst>
            <pc:docMk/>
            <pc:sldMk cId="1078485801" sldId="259"/>
            <ac:spMk id="2" creationId="{9BE4A5DB-EACB-48EC-9871-FA256B9A8D2B}"/>
          </ac:spMkLst>
        </pc:spChg>
        <pc:spChg chg="add del mod ord">
          <ac:chgData name="K MADHURI - 201046022" userId="S::madhuri.k2@learner.manipal.edu::22ac39d0-0c76-440c-9f24-8228999c5ed2" providerId="AD" clId="Web-{7B7D7116-2DE5-6BCD-4423-745F5FEC22B8}" dt="2021-05-30T19:19:06.443" v="258" actId="20577"/>
          <ac:spMkLst>
            <pc:docMk/>
            <pc:sldMk cId="1078485801" sldId="259"/>
            <ac:spMk id="6" creationId="{FF8445EC-A6F9-4BFE-981A-87529A52E451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3:01.060" v="48"/>
          <ac:spMkLst>
            <pc:docMk/>
            <pc:sldMk cId="1078485801" sldId="259"/>
            <ac:spMk id="45" creationId="{D2854001-B4AF-4E18-9D2E-33E37F97A82D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3:01.060" v="48"/>
          <ac:spMkLst>
            <pc:docMk/>
            <pc:sldMk cId="1078485801" sldId="259"/>
            <ac:spMk id="46" creationId="{8AEA628B-C8FF-4D0B-B111-F101F580B15D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3:01.060" v="48"/>
          <ac:spMkLst>
            <pc:docMk/>
            <pc:sldMk cId="1078485801" sldId="259"/>
            <ac:spMk id="47" creationId="{42663BD0-064C-40FC-A331-F49FCA9536A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1:46.402" v="41"/>
          <ac:spMkLst>
            <pc:docMk/>
            <pc:sldMk cId="1078485801" sldId="259"/>
            <ac:spMk id="53" creationId="{D009D6D5-DAC2-4A8B-A17A-E206B9012D09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2:13.762" v="43"/>
          <ac:spMkLst>
            <pc:docMk/>
            <pc:sldMk cId="1078485801" sldId="259"/>
            <ac:spMk id="55" creationId="{79BB35BC-D5C2-4C8B-A22A-A71E6191913B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4:13.702" v="81"/>
          <ac:spMkLst>
            <pc:docMk/>
            <pc:sldMk cId="1078485801" sldId="259"/>
            <ac:spMk id="58" creationId="{91F32EBA-ED97-466E-8CFA-8382584155D0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4:13.702" v="81"/>
          <ac:spMkLst>
            <pc:docMk/>
            <pc:sldMk cId="1078485801" sldId="259"/>
            <ac:spMk id="59" creationId="{62A38935-BB53-4DF7-A56E-48DD25B685D7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4:04.951" v="78"/>
          <ac:spMkLst>
            <pc:docMk/>
            <pc:sldMk cId="1078485801" sldId="259"/>
            <ac:spMk id="62" creationId="{02E612C7-B066-4023-9D0A-7C54D1E33070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4:13.686" v="80"/>
          <ac:spMkLst>
            <pc:docMk/>
            <pc:sldMk cId="1078485801" sldId="259"/>
            <ac:spMk id="63" creationId="{60E9A6ED-B880-44EA-8D60-C9D3C82CCBD2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6:19.110" v="86"/>
          <ac:spMkLst>
            <pc:docMk/>
            <pc:sldMk cId="1078485801" sldId="259"/>
            <ac:spMk id="65" creationId="{5DF40726-9B19-4165-9C26-757D16E19E23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4:04.951" v="78"/>
          <ac:spMkLst>
            <pc:docMk/>
            <pc:sldMk cId="1078485801" sldId="259"/>
            <ac:spMk id="66" creationId="{34CFA7DE-DC24-4883-9E7E-83830575519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6:19.110" v="86"/>
          <ac:spMkLst>
            <pc:docMk/>
            <pc:sldMk cId="1078485801" sldId="259"/>
            <ac:spMk id="67" creationId="{2089CB41-F399-4AEB-980C-5BFB1049CBED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6:19.110" v="86"/>
          <ac:spMkLst>
            <pc:docMk/>
            <pc:sldMk cId="1078485801" sldId="259"/>
            <ac:spMk id="68" creationId="{1BFC967B-3DD6-463D-9DB9-6E4419AE0DA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7:08.892" v="89"/>
          <ac:spMkLst>
            <pc:docMk/>
            <pc:sldMk cId="1078485801" sldId="259"/>
            <ac:spMk id="70" creationId="{2C61293E-6EBE-43EF-A52C-9BEBFD7679D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7:08.892" v="89"/>
          <ac:spMkLst>
            <pc:docMk/>
            <pc:sldMk cId="1078485801" sldId="259"/>
            <ac:spMk id="75" creationId="{21540236-BFD5-4A9D-8840-4703E7F7682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23:45.873" v="98"/>
          <ac:spMkLst>
            <pc:docMk/>
            <pc:sldMk cId="1078485801" sldId="259"/>
            <ac:spMk id="77" creationId="{A6D37EE4-EA1B-46EE-A54B-5233C63C969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23:45.873" v="98"/>
          <ac:spMkLst>
            <pc:docMk/>
            <pc:sldMk cId="1078485801" sldId="259"/>
            <ac:spMk id="78" creationId="{927D5270-6648-4CC1-8F78-48BE299CAC2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7:08.892" v="88"/>
          <ac:spMkLst>
            <pc:docMk/>
            <pc:sldMk cId="1078485801" sldId="259"/>
            <ac:spMk id="80" creationId="{7B831B6F-405A-4B47-B9BB-5CA88F28584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7:08.892" v="88"/>
          <ac:spMkLst>
            <pc:docMk/>
            <pc:sldMk cId="1078485801" sldId="259"/>
            <ac:spMk id="82" creationId="{953EE71A-6488-4203-A7C4-77102FD0DCCA}"/>
          </ac:spMkLst>
        </pc:spChg>
        <pc:spChg chg="add">
          <ac:chgData name="K MADHURI - 201046022" userId="S::madhuri.k2@learner.manipal.edu::22ac39d0-0c76-440c-9f24-8228999c5ed2" providerId="AD" clId="Web-{7B7D7116-2DE5-6BCD-4423-745F5FEC22B8}" dt="2021-05-30T18:23:45.873" v="98"/>
          <ac:spMkLst>
            <pc:docMk/>
            <pc:sldMk cId="1078485801" sldId="259"/>
            <ac:spMk id="83" creationId="{99192C51-B764-4A9B-9587-5EF8B628B8D9}"/>
          </ac:spMkLst>
        </pc:spChg>
        <pc:graphicFrameChg chg="add del">
          <ac:chgData name="K MADHURI - 201046022" userId="S::madhuri.k2@learner.manipal.edu::22ac39d0-0c76-440c-9f24-8228999c5ed2" providerId="AD" clId="Web-{7B7D7116-2DE5-6BCD-4423-745F5FEC22B8}" dt="2021-05-30T17:31:26.980" v="35"/>
          <ac:graphicFrameMkLst>
            <pc:docMk/>
            <pc:sldMk cId="1078485801" sldId="259"/>
            <ac:graphicFrameMk id="49" creationId="{6F6C8D35-8687-4670-BD44-139F818268F0}"/>
          </ac:graphicFrameMkLst>
        </pc:graphicFrameChg>
        <pc:graphicFrameChg chg="add del">
          <ac:chgData name="K MADHURI - 201046022" userId="S::madhuri.k2@learner.manipal.edu::22ac39d0-0c76-440c-9f24-8228999c5ed2" providerId="AD" clId="Web-{7B7D7116-2DE5-6BCD-4423-745F5FEC22B8}" dt="2021-05-30T17:31:34.355" v="37"/>
          <ac:graphicFrameMkLst>
            <pc:docMk/>
            <pc:sldMk cId="1078485801" sldId="259"/>
            <ac:graphicFrameMk id="50" creationId="{694C4937-7913-477B-9E95-3367B083FCF5}"/>
          </ac:graphicFrameMkLst>
        </pc:graphicFrameChg>
        <pc:graphicFrameChg chg="add del">
          <ac:chgData name="K MADHURI - 201046022" userId="S::madhuri.k2@learner.manipal.edu::22ac39d0-0c76-440c-9f24-8228999c5ed2" providerId="AD" clId="Web-{7B7D7116-2DE5-6BCD-4423-745F5FEC22B8}" dt="2021-05-30T17:33:01.060" v="47"/>
          <ac:graphicFrameMkLst>
            <pc:docMk/>
            <pc:sldMk cId="1078485801" sldId="259"/>
            <ac:graphicFrameMk id="57" creationId="{6F6C8D35-8687-4670-BD44-139F818268F0}"/>
          </ac:graphicFrameMkLst>
        </pc:graphicFrameChg>
        <pc:picChg chg="mod ord">
          <ac:chgData name="K MADHURI - 201046022" userId="S::madhuri.k2@learner.manipal.edu::22ac39d0-0c76-440c-9f24-8228999c5ed2" providerId="AD" clId="Web-{7B7D7116-2DE5-6BCD-4423-745F5FEC22B8}" dt="2021-05-30T18:23:45.873" v="98"/>
          <ac:picMkLst>
            <pc:docMk/>
            <pc:sldMk cId="1078485801" sldId="259"/>
            <ac:picMk id="4" creationId="{41968267-D098-4CCE-AEDE-9918B500862E}"/>
          </ac:picMkLst>
        </pc:picChg>
        <pc:cxnChg chg="add del">
          <ac:chgData name="K MADHURI - 201046022" userId="S::madhuri.k2@learner.manipal.edu::22ac39d0-0c76-440c-9f24-8228999c5ed2" providerId="AD" clId="Web-{7B7D7116-2DE5-6BCD-4423-745F5FEC22B8}" dt="2021-05-30T17:31:37.730" v="39"/>
          <ac:cxnSpMkLst>
            <pc:docMk/>
            <pc:sldMk cId="1078485801" sldId="259"/>
            <ac:cxnSpMk id="51" creationId="{A7F400EE-A8A5-48AF-B4D6-291B52C6F0B0}"/>
          </ac:cxnSpMkLst>
        </pc:cxnChg>
        <pc:cxnChg chg="add del">
          <ac:chgData name="K MADHURI - 201046022" userId="S::madhuri.k2@learner.manipal.edu::22ac39d0-0c76-440c-9f24-8228999c5ed2" providerId="AD" clId="Web-{7B7D7116-2DE5-6BCD-4423-745F5FEC22B8}" dt="2021-05-30T17:32:22.122" v="45"/>
          <ac:cxnSpMkLst>
            <pc:docMk/>
            <pc:sldMk cId="1078485801" sldId="259"/>
            <ac:cxnSpMk id="56" creationId="{A7F400EE-A8A5-48AF-B4D6-291B52C6F0B0}"/>
          </ac:cxnSpMkLst>
        </pc:cxnChg>
        <pc:cxnChg chg="add del">
          <ac:chgData name="K MADHURI - 201046022" userId="S::madhuri.k2@learner.manipal.edu::22ac39d0-0c76-440c-9f24-8228999c5ed2" providerId="AD" clId="Web-{7B7D7116-2DE5-6BCD-4423-745F5FEC22B8}" dt="2021-05-30T17:33:59.686" v="76"/>
          <ac:cxnSpMkLst>
            <pc:docMk/>
            <pc:sldMk cId="1078485801" sldId="259"/>
            <ac:cxnSpMk id="61" creationId="{E4A809D5-3600-46D4-A466-67F2349A54FB}"/>
          </ac:cxnSpMkLst>
        </pc:cxnChg>
        <pc:cxnChg chg="add del">
          <ac:chgData name="K MADHURI - 201046022" userId="S::madhuri.k2@learner.manipal.edu::22ac39d0-0c76-440c-9f24-8228999c5ed2" providerId="AD" clId="Web-{7B7D7116-2DE5-6BCD-4423-745F5FEC22B8}" dt="2021-05-30T17:33:44.217" v="74"/>
          <ac:cxnSpMkLst>
            <pc:docMk/>
            <pc:sldMk cId="1078485801" sldId="259"/>
            <ac:cxnSpMk id="64" creationId="{A7F400EE-A8A5-48AF-B4D6-291B52C6F0B0}"/>
          </ac:cxnSpMkLst>
        </pc:cxnChg>
        <pc:cxnChg chg="add del">
          <ac:chgData name="K MADHURI - 201046022" userId="S::madhuri.k2@learner.manipal.edu::22ac39d0-0c76-440c-9f24-8228999c5ed2" providerId="AD" clId="Web-{7B7D7116-2DE5-6BCD-4423-745F5FEC22B8}" dt="2021-05-30T17:36:19.094" v="85"/>
          <ac:cxnSpMkLst>
            <pc:docMk/>
            <pc:sldMk cId="1078485801" sldId="259"/>
            <ac:cxnSpMk id="73" creationId="{A7F400EE-A8A5-48AF-B4D6-291B52C6F0B0}"/>
          </ac:cxnSpMkLst>
        </pc:cxnChg>
      </pc:sldChg>
      <pc:sldChg chg="addSp delSp modSp">
        <pc:chgData name="K MADHURI - 201046022" userId="S::madhuri.k2@learner.manipal.edu::22ac39d0-0c76-440c-9f24-8228999c5ed2" providerId="AD" clId="Web-{7B7D7116-2DE5-6BCD-4423-745F5FEC22B8}" dt="2021-05-30T17:40:02.613" v="97"/>
        <pc:sldMkLst>
          <pc:docMk/>
          <pc:sldMk cId="2857479920" sldId="260"/>
        </pc:sldMkLst>
        <pc:spChg chg="mod">
          <ac:chgData name="K MADHURI - 201046022" userId="S::madhuri.k2@learner.manipal.edu::22ac39d0-0c76-440c-9f24-8228999c5ed2" providerId="AD" clId="Web-{7B7D7116-2DE5-6BCD-4423-745F5FEC22B8}" dt="2021-05-30T17:40:02.613" v="97"/>
          <ac:spMkLst>
            <pc:docMk/>
            <pc:sldMk cId="2857479920" sldId="260"/>
            <ac:spMk id="2" creationId="{23EF8473-51C7-4B84-9909-7F1D376BB10A}"/>
          </ac:spMkLst>
        </pc:spChg>
        <pc:spChg chg="mod">
          <ac:chgData name="K MADHURI - 201046022" userId="S::madhuri.k2@learner.manipal.edu::22ac39d0-0c76-440c-9f24-8228999c5ed2" providerId="AD" clId="Web-{7B7D7116-2DE5-6BCD-4423-745F5FEC22B8}" dt="2021-05-30T17:40:02.613" v="97"/>
          <ac:spMkLst>
            <pc:docMk/>
            <pc:sldMk cId="2857479920" sldId="260"/>
            <ac:spMk id="3" creationId="{E318ED15-0A82-4B20-A5C2-6FFE682B640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40:02.613" v="97"/>
          <ac:spMkLst>
            <pc:docMk/>
            <pc:sldMk cId="2857479920" sldId="260"/>
            <ac:spMk id="23" creationId="{6128F3BD-7564-4310-B528-888E64F87576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40:02.613" v="97"/>
          <ac:spMkLst>
            <pc:docMk/>
            <pc:sldMk cId="2857479920" sldId="260"/>
            <ac:spMk id="24" creationId="{82AA3C4E-019E-440F-87AB-67EFA9BE6C81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9:58.363" v="94"/>
          <ac:spMkLst>
            <pc:docMk/>
            <pc:sldMk cId="2857479920" sldId="260"/>
            <ac:spMk id="26" creationId="{777A147A-9ED8-46B4-8660-1B3C2AA880B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9:58.363" v="94"/>
          <ac:spMkLst>
            <pc:docMk/>
            <pc:sldMk cId="2857479920" sldId="260"/>
            <ac:spMk id="27" creationId="{5D6C15A0-C087-4593-8414-2B4EC1CDC3DE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9:31.597" v="92"/>
          <ac:spMkLst>
            <pc:docMk/>
            <pc:sldMk cId="2857479920" sldId="260"/>
            <ac:spMk id="29" creationId="{100EDD19-6802-4EC3-95CE-CFFAB042CFD6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40:02.535" v="96"/>
          <ac:spMkLst>
            <pc:docMk/>
            <pc:sldMk cId="2857479920" sldId="260"/>
            <ac:spMk id="30" creationId="{2C61293E-6EBE-43EF-A52C-9BEBFD7679D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39:31.597" v="92"/>
          <ac:spMkLst>
            <pc:docMk/>
            <pc:sldMk cId="2857479920" sldId="260"/>
            <ac:spMk id="31" creationId="{DB17E863-922E-4C26-BD64-E8FD41D28661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40:02.535" v="96"/>
          <ac:spMkLst>
            <pc:docMk/>
            <pc:sldMk cId="2857479920" sldId="260"/>
            <ac:spMk id="32" creationId="{3FCFB1DE-0B7E-48CC-BA90-B2AB0889F9D6}"/>
          </ac:spMkLst>
        </pc:spChg>
        <pc:spChg chg="add">
          <ac:chgData name="K MADHURI - 201046022" userId="S::madhuri.k2@learner.manipal.edu::22ac39d0-0c76-440c-9f24-8228999c5ed2" providerId="AD" clId="Web-{7B7D7116-2DE5-6BCD-4423-745F5FEC22B8}" dt="2021-05-30T17:40:02.613" v="97"/>
          <ac:spMkLst>
            <pc:docMk/>
            <pc:sldMk cId="2857479920" sldId="260"/>
            <ac:spMk id="33" creationId="{777A147A-9ED8-46B4-8660-1B3C2AA880B5}"/>
          </ac:spMkLst>
        </pc:spChg>
        <pc:spChg chg="add">
          <ac:chgData name="K MADHURI - 201046022" userId="S::madhuri.k2@learner.manipal.edu::22ac39d0-0c76-440c-9f24-8228999c5ed2" providerId="AD" clId="Web-{7B7D7116-2DE5-6BCD-4423-745F5FEC22B8}" dt="2021-05-30T17:40:02.613" v="97"/>
          <ac:spMkLst>
            <pc:docMk/>
            <pc:sldMk cId="2857479920" sldId="260"/>
            <ac:spMk id="34" creationId="{5D6C15A0-C087-4593-8414-2B4EC1CDC3DE}"/>
          </ac:spMkLst>
        </pc:spChg>
        <pc:picChg chg="add del">
          <ac:chgData name="K MADHURI - 201046022" userId="S::madhuri.k2@learner.manipal.edu::22ac39d0-0c76-440c-9f24-8228999c5ed2" providerId="AD" clId="Web-{7B7D7116-2DE5-6BCD-4423-745F5FEC22B8}" dt="2021-05-30T17:40:02.535" v="96"/>
          <ac:picMkLst>
            <pc:docMk/>
            <pc:sldMk cId="2857479920" sldId="260"/>
            <ac:picMk id="28" creationId="{C037F5BE-90A6-41EF-BE18-1DE795C2E7B0}"/>
          </ac:picMkLst>
        </pc:picChg>
      </pc:sldChg>
      <pc:sldChg chg="addSp delSp modSp">
        <pc:chgData name="K MADHURI - 201046022" userId="S::madhuri.k2@learner.manipal.edu::22ac39d0-0c76-440c-9f24-8228999c5ed2" providerId="AD" clId="Web-{7B7D7116-2DE5-6BCD-4423-745F5FEC22B8}" dt="2021-05-30T17:28:28.071" v="33"/>
        <pc:sldMkLst>
          <pc:docMk/>
          <pc:sldMk cId="2804470948" sldId="261"/>
        </pc:sldMkLst>
        <pc:spChg chg="mod ord">
          <ac:chgData name="K MADHURI - 201046022" userId="S::madhuri.k2@learner.manipal.edu::22ac39d0-0c76-440c-9f24-8228999c5ed2" providerId="AD" clId="Web-{7B7D7116-2DE5-6BCD-4423-745F5FEC22B8}" dt="2021-05-30T17:28:28.071" v="33"/>
          <ac:spMkLst>
            <pc:docMk/>
            <pc:sldMk cId="2804470948" sldId="261"/>
            <ac:spMk id="2" creationId="{7B9CACDB-D6B5-40D2-A7CC-6ABE96DDE952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28.071" v="33"/>
          <ac:spMkLst>
            <pc:docMk/>
            <pc:sldMk cId="2804470948" sldId="261"/>
            <ac:spMk id="10" creationId="{A3363022-C969-41E9-8EB2-E4C94908C1F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28.071" v="33"/>
          <ac:spMkLst>
            <pc:docMk/>
            <pc:sldMk cId="2804470948" sldId="261"/>
            <ac:spMk id="12" creationId="{8D1AD6B3-BE88-4CEB-BA17-790657CC4729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19" creationId="{2B577FF9-3543-4875-815D-3D87BD8A2002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20" creationId="{F5569EEC-E12F-4856-B407-02B2813A4AA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5.446" v="25"/>
          <ac:spMkLst>
            <pc:docMk/>
            <pc:sldMk cId="2804470948" sldId="261"/>
            <ac:spMk id="21" creationId="{1ED8053C-AF28-403A-90F2-67A100EDECE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27.023" v="21"/>
          <ac:spMkLst>
            <pc:docMk/>
            <pc:sldMk cId="2804470948" sldId="261"/>
            <ac:spMk id="22" creationId="{1ED8053C-AF28-403A-90F2-67A100EDECE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00.790" v="27"/>
          <ac:spMkLst>
            <pc:docMk/>
            <pc:sldMk cId="2804470948" sldId="261"/>
            <ac:spMk id="25" creationId="{16F9E488-0718-4E1E-9D12-26779F606252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26" creationId="{CF860788-3A6A-45A3-B3F1-06F159665603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09.540" v="29"/>
          <ac:spMkLst>
            <pc:docMk/>
            <pc:sldMk cId="2804470948" sldId="261"/>
            <ac:spMk id="27" creationId="{19D32F93-50AC-4C46-A5DB-291C60DDB7BD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28" creationId="{DF1E3393-B852-4883-B778-ED3525112942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00.790" v="27"/>
          <ac:spMkLst>
            <pc:docMk/>
            <pc:sldMk cId="2804470948" sldId="261"/>
            <ac:spMk id="29" creationId="{FA6F8ABB-6C5D-4349-9E1B-198D1ABFA80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30" creationId="{39853D09-4205-4CC7-83EB-288E886AC9E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32" creationId="{0D040B79-3E73-4A31-840D-D6B9C9FDFC46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09.540" v="29"/>
          <ac:spMkLst>
            <pc:docMk/>
            <pc:sldMk cId="2804470948" sldId="261"/>
            <ac:spMk id="33" creationId="{B9A1D9BC-1455-4308-9ABD-A3F8EDB67AAF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7:50.477" v="23"/>
          <ac:spMkLst>
            <pc:docMk/>
            <pc:sldMk cId="2804470948" sldId="261"/>
            <ac:spMk id="34" creationId="{156C6AE5-3F8B-42AC-9EA4-1B686A11E93F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09.540" v="29"/>
          <ac:spMkLst>
            <pc:docMk/>
            <pc:sldMk cId="2804470948" sldId="261"/>
            <ac:spMk id="35" creationId="{827DC2C4-B485-428A-BF4A-472D2967F47F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09.540" v="29"/>
          <ac:spMkLst>
            <pc:docMk/>
            <pc:sldMk cId="2804470948" sldId="261"/>
            <ac:spMk id="36" creationId="{4A62647B-1222-407C-8740-5A497612B1F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13.212" v="31"/>
          <ac:spMkLst>
            <pc:docMk/>
            <pc:sldMk cId="2804470948" sldId="261"/>
            <ac:spMk id="37" creationId="{3E443FD7-A66B-4AA0-872D-B088B9BC5F17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13.212" v="31"/>
          <ac:spMkLst>
            <pc:docMk/>
            <pc:sldMk cId="2804470948" sldId="261"/>
            <ac:spMk id="38" creationId="{C04BE0EF-3561-49B4-9A29-F283168A91C7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7:28:28.071" v="33"/>
          <ac:spMkLst>
            <pc:docMk/>
            <pc:sldMk cId="2804470948" sldId="261"/>
            <ac:spMk id="39" creationId="{275D6C10-B5A7-4715-803E-0501C9C2CC21}"/>
          </ac:spMkLst>
        </pc:spChg>
        <pc:grpChg chg="add del">
          <ac:chgData name="K MADHURI - 201046022" userId="S::madhuri.k2@learner.manipal.edu::22ac39d0-0c76-440c-9f24-8228999c5ed2" providerId="AD" clId="Web-{7B7D7116-2DE5-6BCD-4423-745F5FEC22B8}" dt="2021-05-30T17:28:28.071" v="33"/>
          <ac:grpSpMkLst>
            <pc:docMk/>
            <pc:sldMk cId="2804470948" sldId="261"/>
            <ac:grpSpMk id="14" creationId="{89D1390B-7E13-4B4F-9CB2-391063412E54}"/>
          </ac:grpSpMkLst>
        </pc:grpChg>
        <pc:grpChg chg="add del">
          <ac:chgData name="K MADHURI - 201046022" userId="S::madhuri.k2@learner.manipal.edu::22ac39d0-0c76-440c-9f24-8228999c5ed2" providerId="AD" clId="Web-{7B7D7116-2DE5-6BCD-4423-745F5FEC22B8}" dt="2021-05-30T17:27:55.446" v="25"/>
          <ac:grpSpMkLst>
            <pc:docMk/>
            <pc:sldMk cId="2804470948" sldId="261"/>
            <ac:grpSpMk id="23" creationId="{F73EE64F-16AA-4E92-AC75-26714B95F45B}"/>
          </ac:grpSpMkLst>
        </pc:grpChg>
        <pc:grpChg chg="add del">
          <ac:chgData name="K MADHURI - 201046022" userId="S::madhuri.k2@learner.manipal.edu::22ac39d0-0c76-440c-9f24-8228999c5ed2" providerId="AD" clId="Web-{7B7D7116-2DE5-6BCD-4423-745F5FEC22B8}" dt="2021-05-30T17:27:27.023" v="21"/>
          <ac:grpSpMkLst>
            <pc:docMk/>
            <pc:sldMk cId="2804470948" sldId="261"/>
            <ac:grpSpMk id="24" creationId="{F73EE64F-16AA-4E92-AC75-26714B95F45B}"/>
          </ac:grpSpMkLst>
        </pc:grpChg>
        <pc:grpChg chg="add del">
          <ac:chgData name="K MADHURI - 201046022" userId="S::madhuri.k2@learner.manipal.edu::22ac39d0-0c76-440c-9f24-8228999c5ed2" providerId="AD" clId="Web-{7B7D7116-2DE5-6BCD-4423-745F5FEC22B8}" dt="2021-05-30T17:28:00.790" v="27"/>
          <ac:grpSpMkLst>
            <pc:docMk/>
            <pc:sldMk cId="2804470948" sldId="261"/>
            <ac:grpSpMk id="31" creationId="{5CA4BCD1-F813-4A68-8727-7A3DE67AC57F}"/>
          </ac:grpSpMkLst>
        </pc:grpChg>
        <pc:picChg chg="mod">
          <ac:chgData name="K MADHURI - 201046022" userId="S::madhuri.k2@learner.manipal.edu::22ac39d0-0c76-440c-9f24-8228999c5ed2" providerId="AD" clId="Web-{7B7D7116-2DE5-6BCD-4423-745F5FEC22B8}" dt="2021-05-30T17:28:28.071" v="33"/>
          <ac:picMkLst>
            <pc:docMk/>
            <pc:sldMk cId="2804470948" sldId="261"/>
            <ac:picMk id="7" creationId="{4957D7BE-D713-43F1-A398-4574382C3257}"/>
          </ac:picMkLst>
        </pc:picChg>
      </pc:sldChg>
      <pc:sldChg chg="addSp delSp modSp mod setBg">
        <pc:chgData name="K MADHURI - 201046022" userId="S::madhuri.k2@learner.manipal.edu::22ac39d0-0c76-440c-9f24-8228999c5ed2" providerId="AD" clId="Web-{7B7D7116-2DE5-6BCD-4423-745F5FEC22B8}" dt="2021-05-30T19:00:13.491" v="212" actId="20577"/>
        <pc:sldMkLst>
          <pc:docMk/>
          <pc:sldMk cId="1105958426" sldId="262"/>
        </pc:sldMkLst>
        <pc:spChg chg="mod">
          <ac:chgData name="K MADHURI - 201046022" userId="S::madhuri.k2@learner.manipal.edu::22ac39d0-0c76-440c-9f24-8228999c5ed2" providerId="AD" clId="Web-{7B7D7116-2DE5-6BCD-4423-745F5FEC22B8}" dt="2021-05-30T18:34:40.666" v="122" actId="14100"/>
          <ac:spMkLst>
            <pc:docMk/>
            <pc:sldMk cId="1105958426" sldId="262"/>
            <ac:spMk id="2" creationId="{DF626D0E-269A-4A5C-AFA8-98DA44B1E3B1}"/>
          </ac:spMkLst>
        </pc:spChg>
        <pc:spChg chg="del mod">
          <ac:chgData name="K MADHURI - 201046022" userId="S::madhuri.k2@learner.manipal.edu::22ac39d0-0c76-440c-9f24-8228999c5ed2" providerId="AD" clId="Web-{7B7D7116-2DE5-6BCD-4423-745F5FEC22B8}" dt="2021-05-30T18:32:25.508" v="99"/>
          <ac:spMkLst>
            <pc:docMk/>
            <pc:sldMk cId="1105958426" sldId="262"/>
            <ac:spMk id="3" creationId="{A144A1F3-A3C3-4C3D-8B72-FC3BD0E8D4D6}"/>
          </ac:spMkLst>
        </pc:spChg>
        <pc:spChg chg="add del mod">
          <ac:chgData name="K MADHURI - 201046022" userId="S::madhuri.k2@learner.manipal.edu::22ac39d0-0c76-440c-9f24-8228999c5ed2" providerId="AD" clId="Web-{7B7D7116-2DE5-6BCD-4423-745F5FEC22B8}" dt="2021-05-30T18:33:06.305" v="108"/>
          <ac:spMkLst>
            <pc:docMk/>
            <pc:sldMk cId="1105958426" sldId="262"/>
            <ac:spMk id="5" creationId="{528AF15C-1626-49E0-BE25-ACCB5E014C33}"/>
          </ac:spMkLst>
        </pc:spChg>
        <pc:spChg chg="add">
          <ac:chgData name="K MADHURI - 201046022" userId="S::madhuri.k2@learner.manipal.edu::22ac39d0-0c76-440c-9f24-8228999c5ed2" providerId="AD" clId="Web-{7B7D7116-2DE5-6BCD-4423-745F5FEC22B8}" dt="2021-05-30T17:39:16.534" v="90"/>
          <ac:spMkLst>
            <pc:docMk/>
            <pc:sldMk cId="1105958426" sldId="262"/>
            <ac:spMk id="8" creationId="{100EDD19-6802-4EC3-95CE-CFFAB042CFD6}"/>
          </ac:spMkLst>
        </pc:spChg>
        <pc:spChg chg="add">
          <ac:chgData name="K MADHURI - 201046022" userId="S::madhuri.k2@learner.manipal.edu::22ac39d0-0c76-440c-9f24-8228999c5ed2" providerId="AD" clId="Web-{7B7D7116-2DE5-6BCD-4423-745F5FEC22B8}" dt="2021-05-30T17:39:16.534" v="90"/>
          <ac:spMkLst>
            <pc:docMk/>
            <pc:sldMk cId="1105958426" sldId="262"/>
            <ac:spMk id="10" creationId="{DB17E863-922E-4C26-BD64-E8FD41D28661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14.744" v="117"/>
          <ac:spMkLst>
            <pc:docMk/>
            <pc:sldMk cId="1105958426" sldId="262"/>
            <ac:spMk id="15" creationId="{C9A36457-A5F4-4103-A443-02581C09185B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14.744" v="117"/>
          <ac:spMkLst>
            <pc:docMk/>
            <pc:sldMk cId="1105958426" sldId="262"/>
            <ac:spMk id="17" creationId="{DC5FB7E8-B636-40FA-BE8D-48145C0F5C57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14.744" v="117"/>
          <ac:spMkLst>
            <pc:docMk/>
            <pc:sldMk cId="1105958426" sldId="262"/>
            <ac:spMk id="19" creationId="{142DCE2C-2863-46FA-9BE7-24365A24D9B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53.462" v="112"/>
          <ac:spMkLst>
            <pc:docMk/>
            <pc:sldMk cId="1105958426" sldId="262"/>
            <ac:spMk id="21" creationId="{5DF40726-9B19-4165-9C26-757D16E19E23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53.462" v="112"/>
          <ac:spMkLst>
            <pc:docMk/>
            <pc:sldMk cId="1105958426" sldId="262"/>
            <ac:spMk id="22" creationId="{C8A9298E-53D2-4548-9104-3192727BD6F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30.931" v="110"/>
          <ac:spMkLst>
            <pc:docMk/>
            <pc:sldMk cId="1105958426" sldId="262"/>
            <ac:spMk id="23" creationId="{C3A6997B-31C7-4113-9F81-909A1717078B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53.462" v="112"/>
          <ac:spMkLst>
            <pc:docMk/>
            <pc:sldMk cId="1105958426" sldId="262"/>
            <ac:spMk id="24" creationId="{2089CB41-F399-4AEB-980C-5BFB1049CBED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08.338" v="114"/>
          <ac:spMkLst>
            <pc:docMk/>
            <pc:sldMk cId="1105958426" sldId="262"/>
            <ac:spMk id="25" creationId="{57F72BCA-EE24-40BE-9ECA-E10C9BA55F90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30.931" v="110"/>
          <ac:spMkLst>
            <pc:docMk/>
            <pc:sldMk cId="1105958426" sldId="262"/>
            <ac:spMk id="26" creationId="{2C61293E-6EBE-43EF-A52C-9BEBFD7679D4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08.338" v="114"/>
          <ac:spMkLst>
            <pc:docMk/>
            <pc:sldMk cId="1105958426" sldId="262"/>
            <ac:spMk id="27" creationId="{2762B070-36BB-4582-BC7D-6216D293BBD6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30.931" v="110"/>
          <ac:spMkLst>
            <pc:docMk/>
            <pc:sldMk cId="1105958426" sldId="262"/>
            <ac:spMk id="28" creationId="{21540236-BFD5-4A9D-8840-4703E7F76825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08.338" v="114"/>
          <ac:spMkLst>
            <pc:docMk/>
            <pc:sldMk cId="1105958426" sldId="262"/>
            <ac:spMk id="29" creationId="{6B3C4597-DD46-4BFC-B999-C52879B95B16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3:53.462" v="112"/>
          <ac:spMkLst>
            <pc:docMk/>
            <pc:sldMk cId="1105958426" sldId="262"/>
            <ac:spMk id="30" creationId="{1BFC967B-3DD6-463D-9DB9-6E4419AE0DAA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08.338" v="114"/>
          <ac:spMkLst>
            <pc:docMk/>
            <pc:sldMk cId="1105958426" sldId="262"/>
            <ac:spMk id="31" creationId="{632B59AC-0160-4F1D-934F-B7D8B6AE44A1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14.728" v="116"/>
          <ac:spMkLst>
            <pc:docMk/>
            <pc:sldMk cId="1105958426" sldId="262"/>
            <ac:spMk id="32" creationId="{D009D6D5-DAC2-4A8B-A17A-E206B9012D09}"/>
          </ac:spMkLst>
        </pc:spChg>
        <pc:spChg chg="add del">
          <ac:chgData name="K MADHURI - 201046022" userId="S::madhuri.k2@learner.manipal.edu::22ac39d0-0c76-440c-9f24-8228999c5ed2" providerId="AD" clId="Web-{7B7D7116-2DE5-6BCD-4423-745F5FEC22B8}" dt="2021-05-30T18:34:14.728" v="116"/>
          <ac:spMkLst>
            <pc:docMk/>
            <pc:sldMk cId="1105958426" sldId="262"/>
            <ac:spMk id="33" creationId="{3F51126C-9589-4126-BB8E-C8323D9322DD}"/>
          </ac:spMkLst>
        </pc:spChg>
        <pc:spChg chg="add mod">
          <ac:chgData name="K MADHURI - 201046022" userId="S::madhuri.k2@learner.manipal.edu::22ac39d0-0c76-440c-9f24-8228999c5ed2" providerId="AD" clId="Web-{7B7D7116-2DE5-6BCD-4423-745F5FEC22B8}" dt="2021-05-30T19:00:13.491" v="212" actId="20577"/>
          <ac:spMkLst>
            <pc:docMk/>
            <pc:sldMk cId="1105958426" sldId="262"/>
            <ac:spMk id="35" creationId="{1A117430-2BE5-4A95-A808-BAFFDC1CBE52}"/>
          </ac:spMkLst>
        </pc:spChg>
        <pc:picChg chg="add mod ord">
          <ac:chgData name="K MADHURI - 201046022" userId="S::madhuri.k2@learner.manipal.edu::22ac39d0-0c76-440c-9f24-8228999c5ed2" providerId="AD" clId="Web-{7B7D7116-2DE5-6BCD-4423-745F5FEC22B8}" dt="2021-05-30T18:34:31.838" v="120" actId="14100"/>
          <ac:picMkLst>
            <pc:docMk/>
            <pc:sldMk cId="1105958426" sldId="262"/>
            <ac:picMk id="4" creationId="{CEC2F483-EC66-4E10-940A-93AAAD4907B6}"/>
          </ac:picMkLst>
        </pc:picChg>
        <pc:cxnChg chg="add">
          <ac:chgData name="K MADHURI - 201046022" userId="S::madhuri.k2@learner.manipal.edu::22ac39d0-0c76-440c-9f24-8228999c5ed2" providerId="AD" clId="Web-{7B7D7116-2DE5-6BCD-4423-745F5FEC22B8}" dt="2021-05-30T18:34:14.744" v="117"/>
          <ac:cxnSpMkLst>
            <pc:docMk/>
            <pc:sldMk cId="1105958426" sldId="262"/>
            <ac:cxnSpMk id="34" creationId="{E4A809D5-3600-46D4-A466-67F2349A54FB}"/>
          </ac:cxnSpMkLst>
        </pc:cxnChg>
      </pc:sldChg>
      <pc:sldChg chg="modSp">
        <pc:chgData name="K MADHURI - 201046022" userId="S::madhuri.k2@learner.manipal.edu::22ac39d0-0c76-440c-9f24-8228999c5ed2" providerId="AD" clId="Web-{7B7D7116-2DE5-6BCD-4423-745F5FEC22B8}" dt="2021-05-30T19:48:51.148" v="465" actId="20577"/>
        <pc:sldMkLst>
          <pc:docMk/>
          <pc:sldMk cId="2179016267" sldId="264"/>
        </pc:sldMkLst>
        <pc:spChg chg="mod">
          <ac:chgData name="K MADHURI - 201046022" userId="S::madhuri.k2@learner.manipal.edu::22ac39d0-0c76-440c-9f24-8228999c5ed2" providerId="AD" clId="Web-{7B7D7116-2DE5-6BCD-4423-745F5FEC22B8}" dt="2021-05-30T19:48:51.148" v="465" actId="20577"/>
          <ac:spMkLst>
            <pc:docMk/>
            <pc:sldMk cId="2179016267" sldId="264"/>
            <ac:spMk id="2" creationId="{DF626D0E-269A-4A5C-AFA8-98DA44B1E3B1}"/>
          </ac:spMkLst>
        </pc:spChg>
      </pc:sldChg>
      <pc:sldChg chg="addSp delSp modSp">
        <pc:chgData name="K MADHURI - 201046022" userId="S::madhuri.k2@learner.manipal.edu::22ac39d0-0c76-440c-9f24-8228999c5ed2" providerId="AD" clId="Web-{7B7D7116-2DE5-6BCD-4423-745F5FEC22B8}" dt="2021-05-30T19:21:20.430" v="393" actId="20577"/>
        <pc:sldMkLst>
          <pc:docMk/>
          <pc:sldMk cId="2756026997" sldId="266"/>
        </pc:sldMkLst>
        <pc:spChg chg="add del">
          <ac:chgData name="K MADHURI - 201046022" userId="S::madhuri.k2@learner.manipal.edu::22ac39d0-0c76-440c-9f24-8228999c5ed2" providerId="AD" clId="Web-{7B7D7116-2DE5-6BCD-4423-745F5FEC22B8}" dt="2021-05-30T19:15:15.485" v="214"/>
          <ac:spMkLst>
            <pc:docMk/>
            <pc:sldMk cId="2756026997" sldId="266"/>
            <ac:spMk id="3" creationId="{CC7EB1C9-F17B-410E-9E03-34AD3CB46395}"/>
          </ac:spMkLst>
        </pc:spChg>
        <pc:spChg chg="add mod">
          <ac:chgData name="K MADHURI - 201046022" userId="S::madhuri.k2@learner.manipal.edu::22ac39d0-0c76-440c-9f24-8228999c5ed2" providerId="AD" clId="Web-{7B7D7116-2DE5-6BCD-4423-745F5FEC22B8}" dt="2021-05-30T19:21:20.430" v="393" actId="20577"/>
          <ac:spMkLst>
            <pc:docMk/>
            <pc:sldMk cId="2756026997" sldId="266"/>
            <ac:spMk id="5" creationId="{0EBEFDE3-0E67-4391-BD37-6979121209CD}"/>
          </ac:spMkLst>
        </pc:spChg>
      </pc:sldChg>
      <pc:sldChg chg="modSp">
        <pc:chgData name="K MADHURI - 201046022" userId="S::madhuri.k2@learner.manipal.edu::22ac39d0-0c76-440c-9f24-8228999c5ed2" providerId="AD" clId="Web-{7B7D7116-2DE5-6BCD-4423-745F5FEC22B8}" dt="2021-05-30T19:32:50.821" v="463" actId="20577"/>
        <pc:sldMkLst>
          <pc:docMk/>
          <pc:sldMk cId="415297378" sldId="267"/>
        </pc:sldMkLst>
        <pc:spChg chg="mod">
          <ac:chgData name="K MADHURI - 201046022" userId="S::madhuri.k2@learner.manipal.edu::22ac39d0-0c76-440c-9f24-8228999c5ed2" providerId="AD" clId="Web-{7B7D7116-2DE5-6BCD-4423-745F5FEC22B8}" dt="2021-05-30T19:27:13.064" v="396" actId="20577"/>
          <ac:spMkLst>
            <pc:docMk/>
            <pc:sldMk cId="415297378" sldId="267"/>
            <ac:spMk id="2" creationId="{DF626D0E-269A-4A5C-AFA8-98DA44B1E3B1}"/>
          </ac:spMkLst>
        </pc:spChg>
        <pc:spChg chg="mod">
          <ac:chgData name="K MADHURI - 201046022" userId="S::madhuri.k2@learner.manipal.edu::22ac39d0-0c76-440c-9f24-8228999c5ed2" providerId="AD" clId="Web-{7B7D7116-2DE5-6BCD-4423-745F5FEC22B8}" dt="2021-05-30T19:32:50.821" v="463" actId="20577"/>
          <ac:spMkLst>
            <pc:docMk/>
            <pc:sldMk cId="415297378" sldId="267"/>
            <ac:spMk id="5" creationId="{0EBEFDE3-0E67-4391-BD37-6979121209CD}"/>
          </ac:spMkLst>
        </pc:spChg>
      </pc:sldChg>
    </pc:docChg>
  </pc:docChgLst>
  <pc:docChgLst>
    <pc:chgData name="SHAIK FAREEN AKHTAR - 201046038" userId="S::shaik.akhtar@learner.manipal.edu::eed84aa8-26df-4aa4-a98b-60cb7eddb47f" providerId="AD" clId="Web-{EFE1A2A6-2F24-215B-F647-22BDBF14A536}"/>
    <pc:docChg chg="modSld addMainMaster delMainMaster">
      <pc:chgData name="SHAIK FAREEN AKHTAR - 201046038" userId="S::shaik.akhtar@learner.manipal.edu::eed84aa8-26df-4aa4-a98b-60cb7eddb47f" providerId="AD" clId="Web-{EFE1A2A6-2F24-215B-F647-22BDBF14A536}" dt="2021-05-30T13:05:03.958" v="21" actId="14100"/>
      <pc:docMkLst>
        <pc:docMk/>
      </pc:docMkLst>
      <pc:sldChg chg="modSp mod modClrScheme chgLayout">
        <pc:chgData name="SHAIK FAREEN AKHTAR - 201046038" userId="S::shaik.akhtar@learner.manipal.edu::eed84aa8-26df-4aa4-a98b-60cb7eddb47f" providerId="AD" clId="Web-{EFE1A2A6-2F24-215B-F647-22BDBF14A536}" dt="2021-05-30T12:50:45.569" v="13"/>
        <pc:sldMkLst>
          <pc:docMk/>
          <pc:sldMk cId="1539915846" sldId="257"/>
        </pc:sldMkLst>
        <pc:spChg chg="mod ord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1539915846" sldId="257"/>
            <ac:spMk id="2" creationId="{6BFC66A7-BAE2-4F35-8297-ED270FEA8D98}"/>
          </ac:spMkLst>
        </pc:spChg>
      </pc:sldChg>
      <pc:sldChg chg="addSp delSp modSp mod setBg modClrScheme delDesignElem chgLayout">
        <pc:chgData name="SHAIK FAREEN AKHTAR - 201046038" userId="S::shaik.akhtar@learner.manipal.edu::eed84aa8-26df-4aa4-a98b-60cb7eddb47f" providerId="AD" clId="Web-{EFE1A2A6-2F24-215B-F647-22BDBF14A536}" dt="2021-05-30T12:50:45.569" v="13"/>
        <pc:sldMkLst>
          <pc:docMk/>
          <pc:sldMk cId="2425529019" sldId="258"/>
        </pc:sldMkLst>
        <pc:spChg chg="mod ord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2425529019" sldId="258"/>
            <ac:spMk id="2" creationId="{78C7CA79-E836-4254-A9DC-00F9FB3FBA32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3:03.780" v="4"/>
          <ac:spMkLst>
            <pc:docMk/>
            <pc:sldMk cId="2425529019" sldId="258"/>
            <ac:spMk id="15" creationId="{ED49FE6D-E54D-4A15-9572-966ED42F812E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3:03.749" v="3"/>
          <ac:spMkLst>
            <pc:docMk/>
            <pc:sldMk cId="2425529019" sldId="258"/>
            <ac:spMk id="26" creationId="{B4916930-E76E-4100-9DCF-4981566A372A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5:41.877" v="8"/>
          <ac:spMkLst>
            <pc:docMk/>
            <pc:sldMk cId="2425529019" sldId="258"/>
            <ac:spMk id="27" creationId="{657F69E0-C4B0-4BEC-A689-4F8D877F05D4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5:41.877" v="8"/>
          <ac:spMkLst>
            <pc:docMk/>
            <pc:sldMk cId="2425529019" sldId="258"/>
            <ac:spMk id="28" creationId="{9F6380B4-6A1C-481E-8408-B4E6C75B9B81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2:49.702" v="1"/>
          <ac:spMkLst>
            <pc:docMk/>
            <pc:sldMk cId="2425529019" sldId="258"/>
            <ac:spMk id="29" creationId="{F1611BA9-268A-49A6-84F8-FC91536686E4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2425529019" sldId="258"/>
            <ac:spMk id="30" creationId="{71B2258F-86CA-4D4D-8270-BC05FCDEBFB3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2:49.702" v="1"/>
          <ac:spMkLst>
            <pc:docMk/>
            <pc:sldMk cId="2425529019" sldId="258"/>
            <ac:spMk id="31" creationId="{E20EB187-900F-4AF5-813B-101456D9FD39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42:49.702" v="1"/>
          <ac:spMkLst>
            <pc:docMk/>
            <pc:sldMk cId="2425529019" sldId="258"/>
            <ac:spMk id="33" creationId="{1825D5AF-D278-4D9A-A4F5-A1A1D3507636}"/>
          </ac:spMkLst>
        </pc:spChg>
        <pc:picChg chg="mod">
          <ac:chgData name="SHAIK FAREEN AKHTAR - 201046038" userId="S::shaik.akhtar@learner.manipal.edu::eed84aa8-26df-4aa4-a98b-60cb7eddb47f" providerId="AD" clId="Web-{EFE1A2A6-2F24-215B-F647-22BDBF14A536}" dt="2021-05-30T12:45:41.877" v="8"/>
          <ac:picMkLst>
            <pc:docMk/>
            <pc:sldMk cId="2425529019" sldId="258"/>
            <ac:picMk id="4" creationId="{652B7EC5-F974-4EC7-A6D2-707CCC979882}"/>
          </ac:picMkLst>
        </pc:picChg>
        <pc:cxnChg chg="add del">
          <ac:chgData name="SHAIK FAREEN AKHTAR - 201046038" userId="S::shaik.akhtar@learner.manipal.edu::eed84aa8-26df-4aa4-a98b-60cb7eddb47f" providerId="AD" clId="Web-{EFE1A2A6-2F24-215B-F647-22BDBF14A536}" dt="2021-05-30T12:43:03.780" v="4"/>
          <ac:cxnSpMkLst>
            <pc:docMk/>
            <pc:sldMk cId="2425529019" sldId="258"/>
            <ac:cxnSpMk id="16" creationId="{EAFC8083-BBFA-464C-A805-4E844F66B23B}"/>
          </ac:cxnSpMkLst>
        </pc:cxnChg>
        <pc:cxnChg chg="add del">
          <ac:chgData name="SHAIK FAREEN AKHTAR - 201046038" userId="S::shaik.akhtar@learner.manipal.edu::eed84aa8-26df-4aa4-a98b-60cb7eddb47f" providerId="AD" clId="Web-{EFE1A2A6-2F24-215B-F647-22BDBF14A536}" dt="2021-05-30T12:43:03.780" v="4"/>
          <ac:cxnSpMkLst>
            <pc:docMk/>
            <pc:sldMk cId="2425529019" sldId="258"/>
            <ac:cxnSpMk id="22" creationId="{67DF9911-4A37-4096-BE25-0CCCFECBF6DD}"/>
          </ac:cxnSpMkLst>
        </pc:cxnChg>
        <pc:cxnChg chg="add del">
          <ac:chgData name="SHAIK FAREEN AKHTAR - 201046038" userId="S::shaik.akhtar@learner.manipal.edu::eed84aa8-26df-4aa4-a98b-60cb7eddb47f" providerId="AD" clId="Web-{EFE1A2A6-2F24-215B-F647-22BDBF14A536}" dt="2021-05-30T12:43:03.780" v="4"/>
          <ac:cxnSpMkLst>
            <pc:docMk/>
            <pc:sldMk cId="2425529019" sldId="258"/>
            <ac:cxnSpMk id="24" creationId="{CC752BC6-CDD2-4020-8DCF-B5E813CD3A55}"/>
          </ac:cxnSpMkLst>
        </pc:cxnChg>
      </pc:sldChg>
      <pc:sldChg chg="addSp delSp modSp mod setBg modClrScheme delDesignElem chgLayout">
        <pc:chgData name="SHAIK FAREEN AKHTAR - 201046038" userId="S::shaik.akhtar@learner.manipal.edu::eed84aa8-26df-4aa4-a98b-60cb7eddb47f" providerId="AD" clId="Web-{EFE1A2A6-2F24-215B-F647-22BDBF14A536}" dt="2021-05-30T13:05:03.958" v="21" actId="14100"/>
        <pc:sldMkLst>
          <pc:docMk/>
          <pc:sldMk cId="1078485801" sldId="259"/>
        </pc:sldMkLst>
        <pc:spChg chg="mod ord">
          <ac:chgData name="SHAIK FAREEN AKHTAR - 201046038" userId="S::shaik.akhtar@learner.manipal.edu::eed84aa8-26df-4aa4-a98b-60cb7eddb47f" providerId="AD" clId="Web-{EFE1A2A6-2F24-215B-F647-22BDBF14A536}" dt="2021-05-30T13:02:00.205" v="18"/>
          <ac:spMkLst>
            <pc:docMk/>
            <pc:sldMk cId="1078485801" sldId="259"/>
            <ac:spMk id="2" creationId="{9BE4A5DB-EACB-48EC-9871-FA256B9A8D2B}"/>
          </ac:spMkLst>
        </pc:spChg>
        <pc:spChg chg="mod ord">
          <ac:chgData name="SHAIK FAREEN AKHTAR - 201046038" userId="S::shaik.akhtar@learner.manipal.edu::eed84aa8-26df-4aa4-a98b-60cb7eddb47f" providerId="AD" clId="Web-{EFE1A2A6-2F24-215B-F647-22BDBF14A536}" dt="2021-05-30T13:02:00.205" v="18"/>
          <ac:spMkLst>
            <pc:docMk/>
            <pc:sldMk cId="1078485801" sldId="259"/>
            <ac:spMk id="6" creationId="{FF8445EC-A6F9-4BFE-981A-87529A52E451}"/>
          </ac:spMkLst>
        </pc:spChg>
        <pc:spChg chg="del">
          <ac:chgData name="SHAIK FAREEN AKHTAR - 201046038" userId="S::shaik.akhtar@learner.manipal.edu::eed84aa8-26df-4aa4-a98b-60cb7eddb47f" providerId="AD" clId="Web-{EFE1A2A6-2F24-215B-F647-22BDBF14A536}" dt="2021-05-30T12:50:35.991" v="12"/>
          <ac:spMkLst>
            <pc:docMk/>
            <pc:sldMk cId="1078485801" sldId="259"/>
            <ac:spMk id="26" creationId="{B0792D4F-247E-46FE-85FC-881DEFA41D94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1078485801" sldId="259"/>
            <ac:spMk id="30" creationId="{12609869-9E80-471B-A487-A53288E0E791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1078485801" sldId="259"/>
            <ac:spMk id="32" creationId="{C3944F27-CA70-4E84-A51A-E6BF89558979}"/>
          </ac:spMkLst>
        </pc:spChg>
        <pc:spChg chg="add">
          <ac:chgData name="SHAIK FAREEN AKHTAR - 201046038" userId="S::shaik.akhtar@learner.manipal.edu::eed84aa8-26df-4aa4-a98b-60cb7eddb47f" providerId="AD" clId="Web-{EFE1A2A6-2F24-215B-F647-22BDBF14A536}" dt="2021-05-30T13:02:00.205" v="18"/>
          <ac:spMkLst>
            <pc:docMk/>
            <pc:sldMk cId="1078485801" sldId="259"/>
            <ac:spMk id="34" creationId="{D1D34770-47A8-402C-AF23-2B653F2D88C1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1078485801" sldId="259"/>
            <ac:spMk id="35" creationId="{7004738A-9D34-43E8-97D2-CA0EED4F8BE0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1078485801" sldId="259"/>
            <ac:spMk id="37" creationId="{B8B8D07F-F13E-443E-BA68-2D26672D76B9}"/>
          </ac:spMkLst>
        </pc:spChg>
        <pc:spChg chg="add del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1078485801" sldId="259"/>
            <ac:spMk id="39" creationId="{2813A4FA-24A5-41ED-A534-3807D1B2F344}"/>
          </ac:spMkLst>
        </pc:spChg>
        <pc:picChg chg="mod modCrop">
          <ac:chgData name="SHAIK FAREEN AKHTAR - 201046038" userId="S::shaik.akhtar@learner.manipal.edu::eed84aa8-26df-4aa4-a98b-60cb7eddb47f" providerId="AD" clId="Web-{EFE1A2A6-2F24-215B-F647-22BDBF14A536}" dt="2021-05-30T13:05:03.958" v="21" actId="14100"/>
          <ac:picMkLst>
            <pc:docMk/>
            <pc:sldMk cId="1078485801" sldId="259"/>
            <ac:picMk id="4" creationId="{41968267-D098-4CCE-AEDE-9918B500862E}"/>
          </ac:picMkLst>
        </pc:picChg>
        <pc:cxnChg chg="add del">
          <ac:chgData name="SHAIK FAREEN AKHTAR - 201046038" userId="S::shaik.akhtar@learner.manipal.edu::eed84aa8-26df-4aa4-a98b-60cb7eddb47f" providerId="AD" clId="Web-{EFE1A2A6-2F24-215B-F647-22BDBF14A536}" dt="2021-05-30T13:01:02.392" v="17"/>
          <ac:cxnSpMkLst>
            <pc:docMk/>
            <pc:sldMk cId="1078485801" sldId="259"/>
            <ac:cxnSpMk id="23" creationId="{A7F400EE-A8A5-48AF-B4D6-291B52C6F0B0}"/>
          </ac:cxnSpMkLst>
        </pc:cxnChg>
        <pc:cxnChg chg="del">
          <ac:chgData name="SHAIK FAREEN AKHTAR - 201046038" userId="S::shaik.akhtar@learner.manipal.edu::eed84aa8-26df-4aa4-a98b-60cb7eddb47f" providerId="AD" clId="Web-{EFE1A2A6-2F24-215B-F647-22BDBF14A536}" dt="2021-05-30T12:50:35.991" v="12"/>
          <ac:cxnSpMkLst>
            <pc:docMk/>
            <pc:sldMk cId="1078485801" sldId="259"/>
            <ac:cxnSpMk id="28" creationId="{749A7284-D010-4ACB-A08A-FC3C3689B5EB}"/>
          </ac:cxnSpMkLst>
        </pc:cxnChg>
      </pc:sldChg>
      <pc:sldChg chg="modSp mod modClrScheme chgLayout">
        <pc:chgData name="SHAIK FAREEN AKHTAR - 201046038" userId="S::shaik.akhtar@learner.manipal.edu::eed84aa8-26df-4aa4-a98b-60cb7eddb47f" providerId="AD" clId="Web-{EFE1A2A6-2F24-215B-F647-22BDBF14A536}" dt="2021-05-30T12:50:45.569" v="13"/>
        <pc:sldMkLst>
          <pc:docMk/>
          <pc:sldMk cId="2857479920" sldId="260"/>
        </pc:sldMkLst>
        <pc:spChg chg="mod ord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2857479920" sldId="260"/>
            <ac:spMk id="2" creationId="{23EF8473-51C7-4B84-9909-7F1D376BB10A}"/>
          </ac:spMkLst>
        </pc:spChg>
        <pc:spChg chg="mod ord">
          <ac:chgData name="SHAIK FAREEN AKHTAR - 201046038" userId="S::shaik.akhtar@learner.manipal.edu::eed84aa8-26df-4aa4-a98b-60cb7eddb47f" providerId="AD" clId="Web-{EFE1A2A6-2F24-215B-F647-22BDBF14A536}" dt="2021-05-30T12:50:45.569" v="13"/>
          <ac:spMkLst>
            <pc:docMk/>
            <pc:sldMk cId="2857479920" sldId="260"/>
            <ac:spMk id="3" creationId="{E318ED15-0A82-4B20-A5C2-6FFE682B640A}"/>
          </ac:spMkLst>
        </pc:spChg>
      </pc:sldChg>
      <pc:sldMasterChg chg="del delSldLayout">
        <pc:chgData name="SHAIK FAREEN AKHTAR - 201046038" userId="S::shaik.akhtar@learner.manipal.edu::eed84aa8-26df-4aa4-a98b-60cb7eddb47f" providerId="AD" clId="Web-{EFE1A2A6-2F24-215B-F647-22BDBF14A536}" dt="2021-05-30T12:50:45.569" v="13"/>
        <pc:sldMasterMkLst>
          <pc:docMk/>
          <pc:sldMasterMk cId="2592046897" sldId="2147483792"/>
        </pc:sldMasterMkLst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2304487558" sldId="2147483793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575224465" sldId="2147483794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580589514" sldId="2147483795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4107617935" sldId="2147483796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2983268002" sldId="2147483797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434080501" sldId="2147483798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1620640821" sldId="2147483799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912158979" sldId="2147483800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4077829103" sldId="2147483801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3224400546" sldId="2147483802"/>
          </pc:sldLayoutMkLst>
        </pc:sldLayoutChg>
        <pc:sldLayoutChg chg="del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2592046897" sldId="2147483792"/>
            <pc:sldLayoutMk cId="1610449167" sldId="2147483803"/>
          </pc:sldLayoutMkLst>
        </pc:sldLayoutChg>
      </pc:sldMasterChg>
      <pc:sldMasterChg chg="add addSldLayout modSldLayout">
        <pc:chgData name="SHAIK FAREEN AKHTAR - 201046038" userId="S::shaik.akhtar@learner.manipal.edu::eed84aa8-26df-4aa4-a98b-60cb7eddb47f" providerId="AD" clId="Web-{EFE1A2A6-2F24-215B-F647-22BDBF14A536}" dt="2021-05-30T12:50:45.569" v="13"/>
        <pc:sldMasterMkLst>
          <pc:docMk/>
          <pc:sldMasterMk cId="3772790478" sldId="2147483804"/>
        </pc:sldMasterMkLst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2541875753" sldId="2147483805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2866547664" sldId="2147483806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2250949488" sldId="2147483807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2811629543" sldId="2147483808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1924445275" sldId="2147483809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1444854781" sldId="2147483810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4231437867" sldId="2147483811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1460405943" sldId="2147483812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1213858936" sldId="2147483813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2837853796" sldId="2147483814"/>
          </pc:sldLayoutMkLst>
        </pc:sldLayoutChg>
        <pc:sldLayoutChg chg="add mod replId">
          <pc:chgData name="SHAIK FAREEN AKHTAR - 201046038" userId="S::shaik.akhtar@learner.manipal.edu::eed84aa8-26df-4aa4-a98b-60cb7eddb47f" providerId="AD" clId="Web-{EFE1A2A6-2F24-215B-F647-22BDBF14A536}" dt="2021-05-30T12:50:45.569" v="13"/>
          <pc:sldLayoutMkLst>
            <pc:docMk/>
            <pc:sldMasterMk cId="3772790478" sldId="2147483804"/>
            <pc:sldLayoutMk cId="2106058270" sldId="2147483815"/>
          </pc:sldLayoutMkLst>
        </pc:sldLayoutChg>
      </pc:sldMasterChg>
    </pc:docChg>
  </pc:docChgLst>
  <pc:docChgLst>
    <pc:chgData name="K MADHURI - 201046022" userId="S::madhuri.k2@learner.manipal.edu::22ac39d0-0c76-440c-9f24-8228999c5ed2" providerId="AD" clId="Web-{17724784-4381-A2DB-9901-0D066DA738DA}"/>
    <pc:docChg chg="addSld modSld sldOrd">
      <pc:chgData name="K MADHURI - 201046022" userId="S::madhuri.k2@learner.manipal.edu::22ac39d0-0c76-440c-9f24-8228999c5ed2" providerId="AD" clId="Web-{17724784-4381-A2DB-9901-0D066DA738DA}" dt="2021-05-31T15:07:43.681" v="35" actId="20577"/>
      <pc:docMkLst>
        <pc:docMk/>
      </pc:docMkLst>
      <pc:sldChg chg="ord">
        <pc:chgData name="K MADHURI - 201046022" userId="S::madhuri.k2@learner.manipal.edu::22ac39d0-0c76-440c-9f24-8228999c5ed2" providerId="AD" clId="Web-{17724784-4381-A2DB-9901-0D066DA738DA}" dt="2021-05-31T14:04:09.316" v="12"/>
        <pc:sldMkLst>
          <pc:docMk/>
          <pc:sldMk cId="2425529019" sldId="258"/>
        </pc:sldMkLst>
      </pc:sldChg>
      <pc:sldChg chg="modSp">
        <pc:chgData name="K MADHURI - 201046022" userId="S::madhuri.k2@learner.manipal.edu::22ac39d0-0c76-440c-9f24-8228999c5ed2" providerId="AD" clId="Web-{17724784-4381-A2DB-9901-0D066DA738DA}" dt="2021-05-31T07:28:06.254" v="8" actId="20577"/>
        <pc:sldMkLst>
          <pc:docMk/>
          <pc:sldMk cId="1078485801" sldId="259"/>
        </pc:sldMkLst>
        <pc:spChg chg="mod">
          <ac:chgData name="K MADHURI - 201046022" userId="S::madhuri.k2@learner.manipal.edu::22ac39d0-0c76-440c-9f24-8228999c5ed2" providerId="AD" clId="Web-{17724784-4381-A2DB-9901-0D066DA738DA}" dt="2021-05-31T07:28:06.254" v="8" actId="20577"/>
          <ac:spMkLst>
            <pc:docMk/>
            <pc:sldMk cId="1078485801" sldId="259"/>
            <ac:spMk id="6" creationId="{FF8445EC-A6F9-4BFE-981A-87529A52E451}"/>
          </ac:spMkLst>
        </pc:spChg>
      </pc:sldChg>
      <pc:sldChg chg="modSp add replId">
        <pc:chgData name="K MADHURI - 201046022" userId="S::madhuri.k2@learner.manipal.edu::22ac39d0-0c76-440c-9f24-8228999c5ed2" providerId="AD" clId="Web-{17724784-4381-A2DB-9901-0D066DA738DA}" dt="2021-05-31T15:07:43.681" v="35" actId="20577"/>
        <pc:sldMkLst>
          <pc:docMk/>
          <pc:sldMk cId="1031476214" sldId="268"/>
        </pc:sldMkLst>
        <pc:spChg chg="mod">
          <ac:chgData name="K MADHURI - 201046022" userId="S::madhuri.k2@learner.manipal.edu::22ac39d0-0c76-440c-9f24-8228999c5ed2" providerId="AD" clId="Web-{17724784-4381-A2DB-9901-0D066DA738DA}" dt="2021-05-31T15:07:43.681" v="35" actId="20577"/>
          <ac:spMkLst>
            <pc:docMk/>
            <pc:sldMk cId="1031476214" sldId="268"/>
            <ac:spMk id="2" creationId="{DF626D0E-269A-4A5C-AFA8-98DA44B1E3B1}"/>
          </ac:spMkLst>
        </pc:spChg>
        <pc:spChg chg="mod">
          <ac:chgData name="K MADHURI - 201046022" userId="S::madhuri.k2@learner.manipal.edu::22ac39d0-0c76-440c-9f24-8228999c5ed2" providerId="AD" clId="Web-{17724784-4381-A2DB-9901-0D066DA738DA}" dt="2021-05-31T07:28:36.114" v="11" actId="20577"/>
          <ac:spMkLst>
            <pc:docMk/>
            <pc:sldMk cId="1031476214" sldId="268"/>
            <ac:spMk id="5" creationId="{0EBEFDE3-0E67-4391-BD37-6979121209CD}"/>
          </ac:spMkLst>
        </pc:spChg>
      </pc:sldChg>
    </pc:docChg>
  </pc:docChgLst>
  <pc:docChgLst>
    <pc:chgData name="SHAIK FAREEN AKHTAR - 201046038" userId="S::shaik.akhtar@learner.manipal.edu::eed84aa8-26df-4aa4-a98b-60cb7eddb47f" providerId="AD" clId="Web-{09411DAA-1F74-BA23-EB0C-DFDC0FAEDD49}"/>
    <pc:docChg chg="modSld sldOrd">
      <pc:chgData name="SHAIK FAREEN AKHTAR - 201046038" userId="S::shaik.akhtar@learner.manipal.edu::eed84aa8-26df-4aa4-a98b-60cb7eddb47f" providerId="AD" clId="Web-{09411DAA-1F74-BA23-EB0C-DFDC0FAEDD49}" dt="2021-05-31T19:49:37.188" v="74" actId="20577"/>
      <pc:docMkLst>
        <pc:docMk/>
      </pc:docMkLst>
      <pc:sldChg chg="modSp ord">
        <pc:chgData name="SHAIK FAREEN AKHTAR - 201046038" userId="S::shaik.akhtar@learner.manipal.edu::eed84aa8-26df-4aa4-a98b-60cb7eddb47f" providerId="AD" clId="Web-{09411DAA-1F74-BA23-EB0C-DFDC0FAEDD49}" dt="2021-05-31T19:46:35.919" v="53" actId="1076"/>
        <pc:sldMkLst>
          <pc:docMk/>
          <pc:sldMk cId="1078485801" sldId="259"/>
        </pc:sldMkLst>
        <pc:spChg chg="mod">
          <ac:chgData name="SHAIK FAREEN AKHTAR - 201046038" userId="S::shaik.akhtar@learner.manipal.edu::eed84aa8-26df-4aa4-a98b-60cb7eddb47f" providerId="AD" clId="Web-{09411DAA-1F74-BA23-EB0C-DFDC0FAEDD49}" dt="2021-05-31T19:46:35.919" v="53" actId="1076"/>
          <ac:spMkLst>
            <pc:docMk/>
            <pc:sldMk cId="1078485801" sldId="259"/>
            <ac:spMk id="2" creationId="{9BE4A5DB-EACB-48EC-9871-FA256B9A8D2B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43:12.244" v="41" actId="20577"/>
          <ac:spMkLst>
            <pc:docMk/>
            <pc:sldMk cId="1078485801" sldId="259"/>
            <ac:spMk id="6" creationId="{FF8445EC-A6F9-4BFE-981A-87529A52E451}"/>
          </ac:spMkLst>
        </pc:spChg>
      </pc:sldChg>
      <pc:sldChg chg="modSp">
        <pc:chgData name="SHAIK FAREEN AKHTAR - 201046038" userId="S::shaik.akhtar@learner.manipal.edu::eed84aa8-26df-4aa4-a98b-60cb7eddb47f" providerId="AD" clId="Web-{09411DAA-1F74-BA23-EB0C-DFDC0FAEDD49}" dt="2021-05-31T19:49:37.188" v="74" actId="20577"/>
        <pc:sldMkLst>
          <pc:docMk/>
          <pc:sldMk cId="1105958426" sldId="262"/>
        </pc:sldMkLst>
        <pc:spChg chg="mod">
          <ac:chgData name="SHAIK FAREEN AKHTAR - 201046038" userId="S::shaik.akhtar@learner.manipal.edu::eed84aa8-26df-4aa4-a98b-60cb7eddb47f" providerId="AD" clId="Web-{09411DAA-1F74-BA23-EB0C-DFDC0FAEDD49}" dt="2021-05-31T19:42:48.993" v="33" actId="1076"/>
          <ac:spMkLst>
            <pc:docMk/>
            <pc:sldMk cId="1105958426" sldId="262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39:41.628" v="15" actId="20577"/>
          <ac:spMkLst>
            <pc:docMk/>
            <pc:sldMk cId="1105958426" sldId="262"/>
            <ac:spMk id="4" creationId="{1FF48BEC-F2F6-4F01-9636-21F6DC1EE10A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49:37.188" v="74" actId="20577"/>
          <ac:spMkLst>
            <pc:docMk/>
            <pc:sldMk cId="1105958426" sldId="262"/>
            <ac:spMk id="35" creationId="{1A117430-2BE5-4A95-A808-BAFFDC1CBE52}"/>
          </ac:spMkLst>
        </pc:spChg>
      </pc:sldChg>
      <pc:sldChg chg="modSp">
        <pc:chgData name="SHAIK FAREEN AKHTAR - 201046038" userId="S::shaik.akhtar@learner.manipal.edu::eed84aa8-26df-4aa4-a98b-60cb7eddb47f" providerId="AD" clId="Web-{09411DAA-1F74-BA23-EB0C-DFDC0FAEDD49}" dt="2021-05-31T19:49:11.813" v="73" actId="1076"/>
        <pc:sldMkLst>
          <pc:docMk/>
          <pc:sldMk cId="2179016267" sldId="264"/>
        </pc:sldMkLst>
        <pc:spChg chg="mod">
          <ac:chgData name="SHAIK FAREEN AKHTAR - 201046038" userId="S::shaik.akhtar@learner.manipal.edu::eed84aa8-26df-4aa4-a98b-60cb7eddb47f" providerId="AD" clId="Web-{09411DAA-1F74-BA23-EB0C-DFDC0FAEDD49}" dt="2021-05-31T19:49:03.672" v="72" actId="1076"/>
          <ac:spMkLst>
            <pc:docMk/>
            <pc:sldMk cId="2179016267" sldId="264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49:11.813" v="73" actId="1076"/>
          <ac:spMkLst>
            <pc:docMk/>
            <pc:sldMk cId="2179016267" sldId="264"/>
            <ac:spMk id="3" creationId="{1CE33D74-63FE-4B28-A570-813BEB7902C2}"/>
          </ac:spMkLst>
        </pc:spChg>
      </pc:sldChg>
      <pc:sldChg chg="modSp">
        <pc:chgData name="SHAIK FAREEN AKHTAR - 201046038" userId="S::shaik.akhtar@learner.manipal.edu::eed84aa8-26df-4aa4-a98b-60cb7eddb47f" providerId="AD" clId="Web-{09411DAA-1F74-BA23-EB0C-DFDC0FAEDD49}" dt="2021-05-31T19:47:50.265" v="65" actId="1076"/>
        <pc:sldMkLst>
          <pc:docMk/>
          <pc:sldMk cId="2756026997" sldId="266"/>
        </pc:sldMkLst>
        <pc:spChg chg="mod">
          <ac:chgData name="SHAIK FAREEN AKHTAR - 201046038" userId="S::shaik.akhtar@learner.manipal.edu::eed84aa8-26df-4aa4-a98b-60cb7eddb47f" providerId="AD" clId="Web-{09411DAA-1F74-BA23-EB0C-DFDC0FAEDD49}" dt="2021-05-31T19:47:30.905" v="57" actId="1076"/>
          <ac:spMkLst>
            <pc:docMk/>
            <pc:sldMk cId="2756026997" sldId="266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47:50.265" v="65" actId="1076"/>
          <ac:spMkLst>
            <pc:docMk/>
            <pc:sldMk cId="2756026997" sldId="266"/>
            <ac:spMk id="5" creationId="{0EBEFDE3-0E67-4391-BD37-6979121209CD}"/>
          </ac:spMkLst>
        </pc:spChg>
      </pc:sldChg>
      <pc:sldChg chg="modSp">
        <pc:chgData name="SHAIK FAREEN AKHTAR - 201046038" userId="S::shaik.akhtar@learner.manipal.edu::eed84aa8-26df-4aa4-a98b-60cb7eddb47f" providerId="AD" clId="Web-{09411DAA-1F74-BA23-EB0C-DFDC0FAEDD49}" dt="2021-05-31T19:48:30.578" v="70" actId="1076"/>
        <pc:sldMkLst>
          <pc:docMk/>
          <pc:sldMk cId="415297378" sldId="267"/>
        </pc:sldMkLst>
        <pc:spChg chg="mod">
          <ac:chgData name="SHAIK FAREEN AKHTAR - 201046038" userId="S::shaik.akhtar@learner.manipal.edu::eed84aa8-26df-4aa4-a98b-60cb7eddb47f" providerId="AD" clId="Web-{09411DAA-1F74-BA23-EB0C-DFDC0FAEDD49}" dt="2021-05-31T19:48:26.156" v="69" actId="1076"/>
          <ac:spMkLst>
            <pc:docMk/>
            <pc:sldMk cId="415297378" sldId="267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48:30.578" v="70" actId="1076"/>
          <ac:spMkLst>
            <pc:docMk/>
            <pc:sldMk cId="415297378" sldId="267"/>
            <ac:spMk id="5" creationId="{0EBEFDE3-0E67-4391-BD37-6979121209CD}"/>
          </ac:spMkLst>
        </pc:spChg>
      </pc:sldChg>
      <pc:sldChg chg="modSp">
        <pc:chgData name="SHAIK FAREEN AKHTAR - 201046038" userId="S::shaik.akhtar@learner.manipal.edu::eed84aa8-26df-4aa4-a98b-60cb7eddb47f" providerId="AD" clId="Web-{09411DAA-1F74-BA23-EB0C-DFDC0FAEDD49}" dt="2021-05-31T19:48:13.546" v="68" actId="1076"/>
        <pc:sldMkLst>
          <pc:docMk/>
          <pc:sldMk cId="2628474036" sldId="269"/>
        </pc:sldMkLst>
        <pc:spChg chg="mod">
          <ac:chgData name="SHAIK FAREEN AKHTAR - 201046038" userId="S::shaik.akhtar@learner.manipal.edu::eed84aa8-26df-4aa4-a98b-60cb7eddb47f" providerId="AD" clId="Web-{09411DAA-1F74-BA23-EB0C-DFDC0FAEDD49}" dt="2021-05-31T19:48:10.359" v="67" actId="1076"/>
          <ac:spMkLst>
            <pc:docMk/>
            <pc:sldMk cId="2628474036" sldId="269"/>
            <ac:spMk id="2" creationId="{DF626D0E-269A-4A5C-AFA8-98DA44B1E3B1}"/>
          </ac:spMkLst>
        </pc:spChg>
        <pc:spChg chg="mod">
          <ac:chgData name="SHAIK FAREEN AKHTAR - 201046038" userId="S::shaik.akhtar@learner.manipal.edu::eed84aa8-26df-4aa4-a98b-60cb7eddb47f" providerId="AD" clId="Web-{09411DAA-1F74-BA23-EB0C-DFDC0FAEDD49}" dt="2021-05-31T19:48:13.546" v="68" actId="1076"/>
          <ac:spMkLst>
            <pc:docMk/>
            <pc:sldMk cId="2628474036" sldId="269"/>
            <ac:spMk id="5" creationId="{0EBEFDE3-0E67-4391-BD37-6979121209CD}"/>
          </ac:spMkLst>
        </pc:spChg>
      </pc:sldChg>
    </pc:docChg>
  </pc:docChgLst>
  <pc:docChgLst>
    <pc:chgData name="SWATHI M HUTTADA - 201046019" userId="S::swathi.huttada@learner.manipal.edu::f3cdf072-9aee-4273-9af0-a3a5b281f555" providerId="AD" clId="Web-{A3F8BAF0-A071-4AB1-9A40-D6CBBE998337}"/>
    <pc:docChg chg="addSld delSld modSld">
      <pc:chgData name="SWATHI M HUTTADA - 201046019" userId="S::swathi.huttada@learner.manipal.edu::f3cdf072-9aee-4273-9af0-a3a5b281f555" providerId="AD" clId="Web-{A3F8BAF0-A071-4AB1-9A40-D6CBBE998337}" dt="2021-05-31T16:59:03.484" v="44" actId="14100"/>
      <pc:docMkLst>
        <pc:docMk/>
      </pc:docMkLst>
      <pc:sldChg chg="addSp delSp modSp add del replId">
        <pc:chgData name="SWATHI M HUTTADA - 201046019" userId="S::swathi.huttada@learner.manipal.edu::f3cdf072-9aee-4273-9af0-a3a5b281f555" providerId="AD" clId="Web-{A3F8BAF0-A071-4AB1-9A40-D6CBBE998337}" dt="2021-05-31T16:54:15.970" v="20"/>
        <pc:sldMkLst>
          <pc:docMk/>
          <pc:sldMk cId="2580291957" sldId="269"/>
        </pc:sldMkLst>
        <pc:spChg chg="mod">
          <ac:chgData name="SWATHI M HUTTADA - 201046019" userId="S::swathi.huttada@learner.manipal.edu::f3cdf072-9aee-4273-9af0-a3a5b281f555" providerId="AD" clId="Web-{A3F8BAF0-A071-4AB1-9A40-D6CBBE998337}" dt="2021-05-31T16:54:04.923" v="19"/>
          <ac:spMkLst>
            <pc:docMk/>
            <pc:sldMk cId="2580291957" sldId="269"/>
            <ac:spMk id="2" creationId="{DF626D0E-269A-4A5C-AFA8-98DA44B1E3B1}"/>
          </ac:spMkLst>
        </pc:spChg>
        <pc:spChg chg="mod ord">
          <ac:chgData name="SWATHI M HUTTADA - 201046019" userId="S::swathi.huttada@learner.manipal.edu::f3cdf072-9aee-4273-9af0-a3a5b281f555" providerId="AD" clId="Web-{A3F8BAF0-A071-4AB1-9A40-D6CBBE998337}" dt="2021-05-31T16:54:04.923" v="19"/>
          <ac:spMkLst>
            <pc:docMk/>
            <pc:sldMk cId="2580291957" sldId="269"/>
            <ac:spMk id="3" creationId="{1EDB5B01-CD17-4859-A485-9EF330AE8D16}"/>
          </ac:spMkLst>
        </pc:spChg>
        <pc:spChg chg="ord">
          <ac:chgData name="SWATHI M HUTTADA - 201046019" userId="S::swathi.huttada@learner.manipal.edu::f3cdf072-9aee-4273-9af0-a3a5b281f555" providerId="AD" clId="Web-{A3F8BAF0-A071-4AB1-9A40-D6CBBE998337}" dt="2021-05-31T16:54:04.923" v="18"/>
          <ac:spMkLst>
            <pc:docMk/>
            <pc:sldMk cId="2580291957" sldId="269"/>
            <ac:spMk id="5" creationId="{0EBEFDE3-0E67-4391-BD37-6979121209CD}"/>
          </ac:spMkLst>
        </pc:spChg>
        <pc:spChg chg="mod">
          <ac:chgData name="SWATHI M HUTTADA - 201046019" userId="S::swathi.huttada@learner.manipal.edu::f3cdf072-9aee-4273-9af0-a3a5b281f555" providerId="AD" clId="Web-{A3F8BAF0-A071-4AB1-9A40-D6CBBE998337}" dt="2021-05-31T16:54:04.923" v="19"/>
          <ac:spMkLst>
            <pc:docMk/>
            <pc:sldMk cId="2580291957" sldId="269"/>
            <ac:spMk id="35" creationId="{1A117430-2BE5-4A95-A808-BAFFDC1CBE52}"/>
          </ac:spMkLst>
        </pc:spChg>
        <pc:spChg chg="add del">
          <ac:chgData name="SWATHI M HUTTADA - 201046019" userId="S::swathi.huttada@learner.manipal.edu::f3cdf072-9aee-4273-9af0-a3a5b281f555" providerId="AD" clId="Web-{A3F8BAF0-A071-4AB1-9A40-D6CBBE998337}" dt="2021-05-31T16:54:04.923" v="18"/>
          <ac:spMkLst>
            <pc:docMk/>
            <pc:sldMk cId="2580291957" sldId="269"/>
            <ac:spMk id="40" creationId="{F13C74B1-5B17-4795-BED0-7140497B445A}"/>
          </ac:spMkLst>
        </pc:spChg>
        <pc:spChg chg="add del">
          <ac:chgData name="SWATHI M HUTTADA - 201046019" userId="S::swathi.huttada@learner.manipal.edu::f3cdf072-9aee-4273-9af0-a3a5b281f555" providerId="AD" clId="Web-{A3F8BAF0-A071-4AB1-9A40-D6CBBE998337}" dt="2021-05-31T16:54:04.923" v="18"/>
          <ac:spMkLst>
            <pc:docMk/>
            <pc:sldMk cId="2580291957" sldId="269"/>
            <ac:spMk id="42" creationId="{D4974D33-8DC5-464E-8C6D-BE58F0669C17}"/>
          </ac:spMkLst>
        </pc:spChg>
        <pc:picChg chg="mod">
          <ac:chgData name="SWATHI M HUTTADA - 201046019" userId="S::swathi.huttada@learner.manipal.edu::f3cdf072-9aee-4273-9af0-a3a5b281f555" providerId="AD" clId="Web-{A3F8BAF0-A071-4AB1-9A40-D6CBBE998337}" dt="2021-05-31T16:54:04.923" v="19"/>
          <ac:picMkLst>
            <pc:docMk/>
            <pc:sldMk cId="2580291957" sldId="269"/>
            <ac:picMk id="4" creationId="{CEC2F483-EC66-4E10-940A-93AAAD4907B6}"/>
          </ac:picMkLst>
        </pc:picChg>
        <pc:cxnChg chg="add del">
          <ac:chgData name="SWATHI M HUTTADA - 201046019" userId="S::swathi.huttada@learner.manipal.edu::f3cdf072-9aee-4273-9af0-a3a5b281f555" providerId="AD" clId="Web-{A3F8BAF0-A071-4AB1-9A40-D6CBBE998337}" dt="2021-05-31T16:54:04.923" v="19"/>
          <ac:cxnSpMkLst>
            <pc:docMk/>
            <pc:sldMk cId="2580291957" sldId="269"/>
            <ac:cxnSpMk id="34" creationId="{E4A809D5-3600-46D4-A466-67F2349A54FB}"/>
          </ac:cxnSpMkLst>
        </pc:cxnChg>
        <pc:cxnChg chg="add">
          <ac:chgData name="SWATHI M HUTTADA - 201046019" userId="S::swathi.huttada@learner.manipal.edu::f3cdf072-9aee-4273-9af0-a3a5b281f555" providerId="AD" clId="Web-{A3F8BAF0-A071-4AB1-9A40-D6CBBE998337}" dt="2021-05-31T16:54:04.923" v="19"/>
          <ac:cxnSpMkLst>
            <pc:docMk/>
            <pc:sldMk cId="2580291957" sldId="269"/>
            <ac:cxnSpMk id="37" creationId="{E4A809D5-3600-46D4-A466-67F2349A54FB}"/>
          </ac:cxnSpMkLst>
        </pc:cxnChg>
      </pc:sldChg>
      <pc:sldChg chg="addSp delSp modSp add replId">
        <pc:chgData name="SWATHI M HUTTADA - 201046019" userId="S::swathi.huttada@learner.manipal.edu::f3cdf072-9aee-4273-9af0-a3a5b281f555" providerId="AD" clId="Web-{A3F8BAF0-A071-4AB1-9A40-D6CBBE998337}" dt="2021-05-31T16:59:03.484" v="44" actId="14100"/>
        <pc:sldMkLst>
          <pc:docMk/>
          <pc:sldMk cId="2628474036" sldId="269"/>
        </pc:sldMkLst>
        <pc:spChg chg="mod">
          <ac:chgData name="SWATHI M HUTTADA - 201046019" userId="S::swathi.huttada@learner.manipal.edu::f3cdf072-9aee-4273-9af0-a3a5b281f555" providerId="AD" clId="Web-{A3F8BAF0-A071-4AB1-9A40-D6CBBE998337}" dt="2021-05-31T16:58:08.016" v="40"/>
          <ac:spMkLst>
            <pc:docMk/>
            <pc:sldMk cId="2628474036" sldId="269"/>
            <ac:spMk id="2" creationId="{DF626D0E-269A-4A5C-AFA8-98DA44B1E3B1}"/>
          </ac:spMkLst>
        </pc:spChg>
        <pc:spChg chg="mod ord">
          <ac:chgData name="SWATHI M HUTTADA - 201046019" userId="S::swathi.huttada@learner.manipal.edu::f3cdf072-9aee-4273-9af0-a3a5b281f555" providerId="AD" clId="Web-{A3F8BAF0-A071-4AB1-9A40-D6CBBE998337}" dt="2021-05-31T16:58:08.016" v="40"/>
          <ac:spMkLst>
            <pc:docMk/>
            <pc:sldMk cId="2628474036" sldId="269"/>
            <ac:spMk id="3" creationId="{1EDB5B01-CD17-4859-A485-9EF330AE8D16}"/>
          </ac:spMkLst>
        </pc:spChg>
        <pc:spChg chg="mod">
          <ac:chgData name="SWATHI M HUTTADA - 201046019" userId="S::swathi.huttada@learner.manipal.edu::f3cdf072-9aee-4273-9af0-a3a5b281f555" providerId="AD" clId="Web-{A3F8BAF0-A071-4AB1-9A40-D6CBBE998337}" dt="2021-05-31T16:56:17.579" v="29" actId="14100"/>
          <ac:spMkLst>
            <pc:docMk/>
            <pc:sldMk cId="2628474036" sldId="269"/>
            <ac:spMk id="5" creationId="{0EBEFDE3-0E67-4391-BD37-6979121209CD}"/>
          </ac:spMkLst>
        </pc:spChg>
        <pc:spChg chg="add del mod">
          <ac:chgData name="SWATHI M HUTTADA - 201046019" userId="S::swathi.huttada@learner.manipal.edu::f3cdf072-9aee-4273-9af0-a3a5b281f555" providerId="AD" clId="Web-{A3F8BAF0-A071-4AB1-9A40-D6CBBE998337}" dt="2021-05-31T16:57:05.641" v="34"/>
          <ac:spMkLst>
            <pc:docMk/>
            <pc:sldMk cId="2628474036" sldId="269"/>
            <ac:spMk id="6" creationId="{84835F00-F44D-4DC9-83BF-5E7013EF2469}"/>
          </ac:spMkLst>
        </pc:spChg>
        <pc:spChg chg="mod">
          <ac:chgData name="SWATHI M HUTTADA - 201046019" userId="S::swathi.huttada@learner.manipal.edu::f3cdf072-9aee-4273-9af0-a3a5b281f555" providerId="AD" clId="Web-{A3F8BAF0-A071-4AB1-9A40-D6CBBE998337}" dt="2021-05-31T16:58:08.016" v="40"/>
          <ac:spMkLst>
            <pc:docMk/>
            <pc:sldMk cId="2628474036" sldId="269"/>
            <ac:spMk id="35" creationId="{1A117430-2BE5-4A95-A808-BAFFDC1CBE52}"/>
          </ac:spMkLst>
        </pc:spChg>
        <pc:spChg chg="add del">
          <ac:chgData name="SWATHI M HUTTADA - 201046019" userId="S::swathi.huttada@learner.manipal.edu::f3cdf072-9aee-4273-9af0-a3a5b281f555" providerId="AD" clId="Web-{A3F8BAF0-A071-4AB1-9A40-D6CBBE998337}" dt="2021-05-31T16:58:08" v="39"/>
          <ac:spMkLst>
            <pc:docMk/>
            <pc:sldMk cId="2628474036" sldId="269"/>
            <ac:spMk id="40" creationId="{F13C74B1-5B17-4795-BED0-7140497B445A}"/>
          </ac:spMkLst>
        </pc:spChg>
        <pc:spChg chg="add del">
          <ac:chgData name="SWATHI M HUTTADA - 201046019" userId="S::swathi.huttada@learner.manipal.edu::f3cdf072-9aee-4273-9af0-a3a5b281f555" providerId="AD" clId="Web-{A3F8BAF0-A071-4AB1-9A40-D6CBBE998337}" dt="2021-05-31T16:58:08" v="39"/>
          <ac:spMkLst>
            <pc:docMk/>
            <pc:sldMk cId="2628474036" sldId="269"/>
            <ac:spMk id="42" creationId="{D4974D33-8DC5-464E-8C6D-BE58F0669C17}"/>
          </ac:spMkLst>
        </pc:spChg>
        <pc:picChg chg="mod">
          <ac:chgData name="SWATHI M HUTTADA - 201046019" userId="S::swathi.huttada@learner.manipal.edu::f3cdf072-9aee-4273-9af0-a3a5b281f555" providerId="AD" clId="Web-{A3F8BAF0-A071-4AB1-9A40-D6CBBE998337}" dt="2021-05-31T16:59:03.484" v="44" actId="14100"/>
          <ac:picMkLst>
            <pc:docMk/>
            <pc:sldMk cId="2628474036" sldId="269"/>
            <ac:picMk id="4" creationId="{CEC2F483-EC66-4E10-940A-93AAAD4907B6}"/>
          </ac:picMkLst>
        </pc:picChg>
        <pc:cxnChg chg="add">
          <ac:chgData name="SWATHI M HUTTADA - 201046019" userId="S::swathi.huttada@learner.manipal.edu::f3cdf072-9aee-4273-9af0-a3a5b281f555" providerId="AD" clId="Web-{A3F8BAF0-A071-4AB1-9A40-D6CBBE998337}" dt="2021-05-31T16:58:08.016" v="40"/>
          <ac:cxnSpMkLst>
            <pc:docMk/>
            <pc:sldMk cId="2628474036" sldId="269"/>
            <ac:cxnSpMk id="37" creationId="{E4A809D5-3600-46D4-A466-67F2349A54FB}"/>
          </ac:cxnSpMkLst>
        </pc:cxnChg>
      </pc:sldChg>
      <pc:sldChg chg="addSp delSp modSp new del mod setBg">
        <pc:chgData name="SWATHI M HUTTADA - 201046019" userId="S::swathi.huttada@learner.manipal.edu::f3cdf072-9aee-4273-9af0-a3a5b281f555" providerId="AD" clId="Web-{A3F8BAF0-A071-4AB1-9A40-D6CBBE998337}" dt="2021-05-31T16:53:01.689" v="11"/>
        <pc:sldMkLst>
          <pc:docMk/>
          <pc:sldMk cId="2857227552" sldId="269"/>
        </pc:sldMkLst>
        <pc:spChg chg="mod">
          <ac:chgData name="SWATHI M HUTTADA - 201046019" userId="S::swathi.huttada@learner.manipal.edu::f3cdf072-9aee-4273-9af0-a3a5b281f555" providerId="AD" clId="Web-{A3F8BAF0-A071-4AB1-9A40-D6CBBE998337}" dt="2021-05-31T16:50:44.518" v="5"/>
          <ac:spMkLst>
            <pc:docMk/>
            <pc:sldMk cId="2857227552" sldId="269"/>
            <ac:spMk id="2" creationId="{86938A2C-83F7-4265-83E3-6E8C599621C6}"/>
          </ac:spMkLst>
        </pc:spChg>
        <pc:spChg chg="mod">
          <ac:chgData name="SWATHI M HUTTADA - 201046019" userId="S::swathi.huttada@learner.manipal.edu::f3cdf072-9aee-4273-9af0-a3a5b281f555" providerId="AD" clId="Web-{A3F8BAF0-A071-4AB1-9A40-D6CBBE998337}" dt="2021-05-31T16:50:44.518" v="5"/>
          <ac:spMkLst>
            <pc:docMk/>
            <pc:sldMk cId="2857227552" sldId="269"/>
            <ac:spMk id="3" creationId="{5BE0436C-F95A-4A76-B41F-25498974E4CA}"/>
          </ac:spMkLst>
        </pc:spChg>
        <pc:spChg chg="mod">
          <ac:chgData name="SWATHI M HUTTADA - 201046019" userId="S::swathi.huttada@learner.manipal.edu::f3cdf072-9aee-4273-9af0-a3a5b281f555" providerId="AD" clId="Web-{A3F8BAF0-A071-4AB1-9A40-D6CBBE998337}" dt="2021-05-31T16:50:44.518" v="5"/>
          <ac:spMkLst>
            <pc:docMk/>
            <pc:sldMk cId="2857227552" sldId="269"/>
            <ac:spMk id="4" creationId="{63880DD8-57B2-48A6-94F4-7A5917A6104E}"/>
          </ac:spMkLst>
        </pc:spChg>
        <pc:picChg chg="add mod">
          <ac:chgData name="SWATHI M HUTTADA - 201046019" userId="S::swathi.huttada@learner.manipal.edu::f3cdf072-9aee-4273-9af0-a3a5b281f555" providerId="AD" clId="Web-{A3F8BAF0-A071-4AB1-9A40-D6CBBE998337}" dt="2021-05-31T16:52:48.283" v="10"/>
          <ac:picMkLst>
            <pc:docMk/>
            <pc:sldMk cId="2857227552" sldId="269"/>
            <ac:picMk id="6" creationId="{67D8DB87-60CC-41CB-BD9E-12F622836EA3}"/>
          </ac:picMkLst>
        </pc:picChg>
        <pc:cxnChg chg="add del">
          <ac:chgData name="SWATHI M HUTTADA - 201046019" userId="S::swathi.huttada@learner.manipal.edu::f3cdf072-9aee-4273-9af0-a3a5b281f555" providerId="AD" clId="Web-{A3F8BAF0-A071-4AB1-9A40-D6CBBE998337}" dt="2021-05-31T16:51:17.674" v="7"/>
          <ac:cxnSpMkLst>
            <pc:docMk/>
            <pc:sldMk cId="2857227552" sldId="269"/>
            <ac:cxnSpMk id="11" creationId="{E4A809D5-3600-46D4-A466-67F2349A54FB}"/>
          </ac:cxnSpMkLst>
        </pc:cxnChg>
        <pc:cxnChg chg="add del">
          <ac:chgData name="SWATHI M HUTTADA - 201046019" userId="S::swathi.huttada@learner.manipal.edu::f3cdf072-9aee-4273-9af0-a3a5b281f555" providerId="AD" clId="Web-{A3F8BAF0-A071-4AB1-9A40-D6CBBE998337}" dt="2021-05-31T16:52:48.283" v="10"/>
          <ac:cxnSpMkLst>
            <pc:docMk/>
            <pc:sldMk cId="2857227552" sldId="269"/>
            <ac:cxnSpMk id="16" creationId="{E4A809D5-3600-46D4-A466-67F2349A54FB}"/>
          </ac:cxnSpMkLst>
        </pc:cxnChg>
        <pc:cxnChg chg="add">
          <ac:chgData name="SWATHI M HUTTADA - 201046019" userId="S::swathi.huttada@learner.manipal.edu::f3cdf072-9aee-4273-9af0-a3a5b281f555" providerId="AD" clId="Web-{A3F8BAF0-A071-4AB1-9A40-D6CBBE998337}" dt="2021-05-31T16:52:48.283" v="10"/>
          <ac:cxnSpMkLst>
            <pc:docMk/>
            <pc:sldMk cId="2857227552" sldId="269"/>
            <ac:cxnSpMk id="21" creationId="{E4A809D5-3600-46D4-A466-67F2349A54FB}"/>
          </ac:cxnSpMkLst>
        </pc:cxnChg>
      </pc:sldChg>
      <pc:sldChg chg="new del">
        <pc:chgData name="SWATHI M HUTTADA - 201046019" userId="S::swathi.huttada@learner.manipal.edu::f3cdf072-9aee-4273-9af0-a3a5b281f555" providerId="AD" clId="Web-{A3F8BAF0-A071-4AB1-9A40-D6CBBE998337}" dt="2021-05-31T16:54:35.001" v="22"/>
        <pc:sldMkLst>
          <pc:docMk/>
          <pc:sldMk cId="3304322732" sldId="269"/>
        </pc:sldMkLst>
      </pc:sldChg>
    </pc:docChg>
  </pc:docChgLst>
  <pc:docChgLst>
    <pc:chgData name="SWATHI M HUTTADA - 201046019" userId="S::swathi.huttada@learner.manipal.edu::f3cdf072-9aee-4273-9af0-a3a5b281f555" providerId="AD" clId="Web-{72295220-D5B9-670D-E34B-37E5BDD72284}"/>
    <pc:docChg chg="sldOrd">
      <pc:chgData name="SWATHI M HUTTADA - 201046019" userId="S::swathi.huttada@learner.manipal.edu::f3cdf072-9aee-4273-9af0-a3a5b281f555" providerId="AD" clId="Web-{72295220-D5B9-670D-E34B-37E5BDD72284}" dt="2021-05-31T09:28:46.079" v="0"/>
      <pc:docMkLst>
        <pc:docMk/>
      </pc:docMkLst>
      <pc:sldChg chg="ord">
        <pc:chgData name="SWATHI M HUTTADA - 201046019" userId="S::swathi.huttada@learner.manipal.edu::f3cdf072-9aee-4273-9af0-a3a5b281f555" providerId="AD" clId="Web-{72295220-D5B9-670D-E34B-37E5BDD72284}" dt="2021-05-31T09:28:46.079" v="0"/>
        <pc:sldMkLst>
          <pc:docMk/>
          <pc:sldMk cId="1105958426" sldId="262"/>
        </pc:sldMkLst>
      </pc:sldChg>
    </pc:docChg>
  </pc:docChgLst>
  <pc:docChgLst>
    <pc:chgData name="SWATHI M HUTTADA - 201046019" userId="S::swathi.huttada@learner.manipal.edu::f3cdf072-9aee-4273-9af0-a3a5b281f555" providerId="AD" clId="Web-{9FC6F4E6-917A-ED49-B9EC-8690124371D5}"/>
    <pc:docChg chg="modSld">
      <pc:chgData name="SWATHI M HUTTADA - 201046019" userId="S::swathi.huttada@learner.manipal.edu::f3cdf072-9aee-4273-9af0-a3a5b281f555" providerId="AD" clId="Web-{9FC6F4E6-917A-ED49-B9EC-8690124371D5}" dt="2021-06-01T19:33:32.421" v="7"/>
      <pc:docMkLst>
        <pc:docMk/>
      </pc:docMkLst>
      <pc:sldChg chg="modSp">
        <pc:chgData name="SWATHI M HUTTADA - 201046019" userId="S::swathi.huttada@learner.manipal.edu::f3cdf072-9aee-4273-9af0-a3a5b281f555" providerId="AD" clId="Web-{9FC6F4E6-917A-ED49-B9EC-8690124371D5}" dt="2021-06-01T19:32:20.060" v="5" actId="20577"/>
        <pc:sldMkLst>
          <pc:docMk/>
          <pc:sldMk cId="1539915846" sldId="257"/>
        </pc:sldMkLst>
        <pc:spChg chg="mod">
          <ac:chgData name="SWATHI M HUTTADA - 201046019" userId="S::swathi.huttada@learner.manipal.edu::f3cdf072-9aee-4273-9af0-a3a5b281f555" providerId="AD" clId="Web-{9FC6F4E6-917A-ED49-B9EC-8690124371D5}" dt="2021-06-01T19:32:20.060" v="5" actId="20577"/>
          <ac:spMkLst>
            <pc:docMk/>
            <pc:sldMk cId="1539915846" sldId="257"/>
            <ac:spMk id="11" creationId="{C7087A01-1163-4E2C-8DCA-1B295BC49D8C}"/>
          </ac:spMkLst>
        </pc:spChg>
      </pc:sldChg>
      <pc:sldChg chg="delSp modSp">
        <pc:chgData name="SWATHI M HUTTADA - 201046019" userId="S::swathi.huttada@learner.manipal.edu::f3cdf072-9aee-4273-9af0-a3a5b281f555" providerId="AD" clId="Web-{9FC6F4E6-917A-ED49-B9EC-8690124371D5}" dt="2021-06-01T19:32:02.434" v="3" actId="14100"/>
        <pc:sldMkLst>
          <pc:docMk/>
          <pc:sldMk cId="2425529019" sldId="258"/>
        </pc:sldMkLst>
        <pc:spChg chg="mod">
          <ac:chgData name="SWATHI M HUTTADA - 201046019" userId="S::swathi.huttada@learner.manipal.edu::f3cdf072-9aee-4273-9af0-a3a5b281f555" providerId="AD" clId="Web-{9FC6F4E6-917A-ED49-B9EC-8690124371D5}" dt="2021-06-01T19:31:52.169" v="2" actId="1076"/>
          <ac:spMkLst>
            <pc:docMk/>
            <pc:sldMk cId="2425529019" sldId="258"/>
            <ac:spMk id="2" creationId="{78C7CA79-E836-4254-A9DC-00F9FB3FBA32}"/>
          </ac:spMkLst>
        </pc:spChg>
        <pc:spChg chg="del">
          <ac:chgData name="SWATHI M HUTTADA - 201046019" userId="S::swathi.huttada@learner.manipal.edu::f3cdf072-9aee-4273-9af0-a3a5b281f555" providerId="AD" clId="Web-{9FC6F4E6-917A-ED49-B9EC-8690124371D5}" dt="2021-06-01T19:31:27.996" v="0"/>
          <ac:spMkLst>
            <pc:docMk/>
            <pc:sldMk cId="2425529019" sldId="258"/>
            <ac:spMk id="6" creationId="{C42F5EBA-F777-4A1C-8E30-62DA7F55AE24}"/>
          </ac:spMkLst>
        </pc:spChg>
        <pc:spChg chg="mod ord">
          <ac:chgData name="SWATHI M HUTTADA - 201046019" userId="S::swathi.huttada@learner.manipal.edu::f3cdf072-9aee-4273-9af0-a3a5b281f555" providerId="AD" clId="Web-{9FC6F4E6-917A-ED49-B9EC-8690124371D5}" dt="2021-06-01T19:31:43.403" v="1" actId="1076"/>
          <ac:spMkLst>
            <pc:docMk/>
            <pc:sldMk cId="2425529019" sldId="258"/>
            <ac:spMk id="7" creationId="{8E96CF75-4FB6-4658-A1BB-AF8ECA673619}"/>
          </ac:spMkLst>
        </pc:spChg>
        <pc:spChg chg="del">
          <ac:chgData name="SWATHI M HUTTADA - 201046019" userId="S::swathi.huttada@learner.manipal.edu::f3cdf072-9aee-4273-9af0-a3a5b281f555" providerId="AD" clId="Web-{9FC6F4E6-917A-ED49-B9EC-8690124371D5}" dt="2021-06-01T19:31:27.996" v="0"/>
          <ac:spMkLst>
            <pc:docMk/>
            <pc:sldMk cId="2425529019" sldId="258"/>
            <ac:spMk id="9" creationId="{F4ADA65C-BA4C-42BE-84D1-1AF286B7F967}"/>
          </ac:spMkLst>
        </pc:spChg>
        <pc:picChg chg="mod">
          <ac:chgData name="SWATHI M HUTTADA - 201046019" userId="S::swathi.huttada@learner.manipal.edu::f3cdf072-9aee-4273-9af0-a3a5b281f555" providerId="AD" clId="Web-{9FC6F4E6-917A-ED49-B9EC-8690124371D5}" dt="2021-06-01T19:32:02.434" v="3" actId="14100"/>
          <ac:picMkLst>
            <pc:docMk/>
            <pc:sldMk cId="2425529019" sldId="258"/>
            <ac:picMk id="4" creationId="{652B7EC5-F974-4EC7-A6D2-707CCC979882}"/>
          </ac:picMkLst>
        </pc:picChg>
      </pc:sldChg>
      <pc:sldChg chg="addSp delSp modSp">
        <pc:chgData name="SWATHI M HUTTADA - 201046019" userId="S::swathi.huttada@learner.manipal.edu::f3cdf072-9aee-4273-9af0-a3a5b281f555" providerId="AD" clId="Web-{9FC6F4E6-917A-ED49-B9EC-8690124371D5}" dt="2021-06-01T19:33:32.421" v="7"/>
        <pc:sldMkLst>
          <pc:docMk/>
          <pc:sldMk cId="2804470948" sldId="261"/>
        </pc:sldMkLst>
        <pc:spChg chg="mod">
          <ac:chgData name="SWATHI M HUTTADA - 201046019" userId="S::swathi.huttada@learner.manipal.edu::f3cdf072-9aee-4273-9af0-a3a5b281f555" providerId="AD" clId="Web-{9FC6F4E6-917A-ED49-B9EC-8690124371D5}" dt="2021-06-01T19:33:32.421" v="7"/>
          <ac:spMkLst>
            <pc:docMk/>
            <pc:sldMk cId="2804470948" sldId="261"/>
            <ac:spMk id="2" creationId="{7B9CACDB-D6B5-40D2-A7CC-6ABE96DDE952}"/>
          </ac:spMkLst>
        </pc:spChg>
        <pc:spChg chg="mod ord">
          <ac:chgData name="SWATHI M HUTTADA - 201046019" userId="S::swathi.huttada@learner.manipal.edu::f3cdf072-9aee-4273-9af0-a3a5b281f555" providerId="AD" clId="Web-{9FC6F4E6-917A-ED49-B9EC-8690124371D5}" dt="2021-06-01T19:33:32.421" v="7"/>
          <ac:spMkLst>
            <pc:docMk/>
            <pc:sldMk cId="2804470948" sldId="261"/>
            <ac:spMk id="3" creationId="{B843B07C-F4E8-429C-A129-164E855AF0D7}"/>
          </ac:spMkLst>
        </pc:spChg>
        <pc:spChg chg="add del">
          <ac:chgData name="SWATHI M HUTTADA - 201046019" userId="S::swathi.huttada@learner.manipal.edu::f3cdf072-9aee-4273-9af0-a3a5b281f555" providerId="AD" clId="Web-{9FC6F4E6-917A-ED49-B9EC-8690124371D5}" dt="2021-06-01T19:33:32.421" v="7"/>
          <ac:spMkLst>
            <pc:docMk/>
            <pc:sldMk cId="2804470948" sldId="261"/>
            <ac:spMk id="9" creationId="{F0FD769F-BDEE-4149-8C98-A92F1F8A145F}"/>
          </ac:spMkLst>
        </pc:spChg>
        <pc:spChg chg="add del">
          <ac:chgData name="SWATHI M HUTTADA - 201046019" userId="S::swathi.huttada@learner.manipal.edu::f3cdf072-9aee-4273-9af0-a3a5b281f555" providerId="AD" clId="Web-{9FC6F4E6-917A-ED49-B9EC-8690124371D5}" dt="2021-06-01T19:33:32.421" v="7"/>
          <ac:spMkLst>
            <pc:docMk/>
            <pc:sldMk cId="2804470948" sldId="261"/>
            <ac:spMk id="11" creationId="{DC00EF3B-797F-4060-9460-6EEF08B1B150}"/>
          </ac:spMkLst>
        </pc:spChg>
        <pc:picChg chg="mod">
          <ac:chgData name="SWATHI M HUTTADA - 201046019" userId="S::swathi.huttada@learner.manipal.edu::f3cdf072-9aee-4273-9af0-a3a5b281f555" providerId="AD" clId="Web-{9FC6F4E6-917A-ED49-B9EC-8690124371D5}" dt="2021-06-01T19:33:32.421" v="7"/>
          <ac:picMkLst>
            <pc:docMk/>
            <pc:sldMk cId="2804470948" sldId="261"/>
            <ac:picMk id="7" creationId="{4957D7BE-D713-43F1-A398-4574382C3257}"/>
          </ac:picMkLst>
        </pc:picChg>
      </pc:sldChg>
    </pc:docChg>
  </pc:docChgLst>
  <pc:docChgLst>
    <pc:chgData name="SWATHI M HUTTADA - 201046019" userId="S::swathi.huttada@learner.manipal.edu::f3cdf072-9aee-4273-9af0-a3a5b281f555" providerId="AD" clId="Web-{BE30EAC2-65F5-B4A7-4310-F0A1BF187ABA}"/>
    <pc:docChg chg="modSld">
      <pc:chgData name="SWATHI M HUTTADA - 201046019" userId="S::swathi.huttada@learner.manipal.edu::f3cdf072-9aee-4273-9af0-a3a5b281f555" providerId="AD" clId="Web-{BE30EAC2-65F5-B4A7-4310-F0A1BF187ABA}" dt="2021-06-01T17:09:47.683" v="6" actId="14100"/>
      <pc:docMkLst>
        <pc:docMk/>
      </pc:docMkLst>
      <pc:sldChg chg="addSp modSp mod setBg">
        <pc:chgData name="SWATHI M HUTTADA - 201046019" userId="S::swathi.huttada@learner.manipal.edu::f3cdf072-9aee-4273-9af0-a3a5b281f555" providerId="AD" clId="Web-{BE30EAC2-65F5-B4A7-4310-F0A1BF187ABA}" dt="2021-06-01T17:09:47.683" v="6" actId="14100"/>
        <pc:sldMkLst>
          <pc:docMk/>
          <pc:sldMk cId="3589734144" sldId="270"/>
        </pc:sldMkLst>
        <pc:spChg chg="mod">
          <ac:chgData name="SWATHI M HUTTADA - 201046019" userId="S::swathi.huttada@learner.manipal.edu::f3cdf072-9aee-4273-9af0-a3a5b281f555" providerId="AD" clId="Web-{BE30EAC2-65F5-B4A7-4310-F0A1BF187ABA}" dt="2021-06-01T17:09:14.995" v="1"/>
          <ac:spMkLst>
            <pc:docMk/>
            <pc:sldMk cId="3589734144" sldId="270"/>
            <ac:spMk id="2" creationId="{875682EB-72C5-43B3-A836-15D079F46B25}"/>
          </ac:spMkLst>
        </pc:spChg>
        <pc:spChg chg="mod">
          <ac:chgData name="SWATHI M HUTTADA - 201046019" userId="S::swathi.huttada@learner.manipal.edu::f3cdf072-9aee-4273-9af0-a3a5b281f555" providerId="AD" clId="Web-{BE30EAC2-65F5-B4A7-4310-F0A1BF187ABA}" dt="2021-06-01T17:09:14.995" v="1"/>
          <ac:spMkLst>
            <pc:docMk/>
            <pc:sldMk cId="3589734144" sldId="270"/>
            <ac:spMk id="3" creationId="{002D530E-B7CA-4FC4-9974-3228EF24F654}"/>
          </ac:spMkLst>
        </pc:spChg>
        <pc:spChg chg="mod ord">
          <ac:chgData name="SWATHI M HUTTADA - 201046019" userId="S::swathi.huttada@learner.manipal.edu::f3cdf072-9aee-4273-9af0-a3a5b281f555" providerId="AD" clId="Web-{BE30EAC2-65F5-B4A7-4310-F0A1BF187ABA}" dt="2021-06-01T17:09:14.995" v="1"/>
          <ac:spMkLst>
            <pc:docMk/>
            <pc:sldMk cId="3589734144" sldId="270"/>
            <ac:spMk id="4" creationId="{E5E50D8E-E1DA-458F-BBEB-78DB557C472D}"/>
          </ac:spMkLst>
        </pc:spChg>
        <pc:picChg chg="add mod">
          <ac:chgData name="SWATHI M HUTTADA - 201046019" userId="S::swathi.huttada@learner.manipal.edu::f3cdf072-9aee-4273-9af0-a3a5b281f555" providerId="AD" clId="Web-{BE30EAC2-65F5-B4A7-4310-F0A1BF187ABA}" dt="2021-06-01T17:09:47.683" v="6" actId="14100"/>
          <ac:picMkLst>
            <pc:docMk/>
            <pc:sldMk cId="3589734144" sldId="270"/>
            <ac:picMk id="5" creationId="{54AC3DCB-0A08-4ACA-B410-1CC5AFDE2FF9}"/>
          </ac:picMkLst>
        </pc:picChg>
      </pc:sldChg>
    </pc:docChg>
  </pc:docChgLst>
  <pc:docChgLst>
    <pc:chgData name="K MADHURI - 201046022" userId="S::madhuri.k2@learner.manipal.edu::22ac39d0-0c76-440c-9f24-8228999c5ed2" providerId="AD" clId="Web-{A500E478-A719-8E44-2AD7-126E87167942}"/>
    <pc:docChg chg="addSld delSld modSld addMainMaster delMainMaster">
      <pc:chgData name="K MADHURI - 201046022" userId="S::madhuri.k2@learner.manipal.edu::22ac39d0-0c76-440c-9f24-8228999c5ed2" providerId="AD" clId="Web-{A500E478-A719-8E44-2AD7-126E87167942}" dt="2021-05-30T11:51:48.031" v="31"/>
      <pc:docMkLst>
        <pc:docMk/>
      </pc:docMkLst>
      <pc:sldChg chg="delSp modSp del mod modClrScheme delDesignElem chgLayout">
        <pc:chgData name="K MADHURI - 201046022" userId="S::madhuri.k2@learner.manipal.edu::22ac39d0-0c76-440c-9f24-8228999c5ed2" providerId="AD" clId="Web-{A500E478-A719-8E44-2AD7-126E87167942}" dt="2021-05-30T11:41:51.485" v="12"/>
        <pc:sldMkLst>
          <pc:docMk/>
          <pc:sldMk cId="109857222" sldId="256"/>
        </pc:sldMkLst>
        <pc:spChg chg="mod ord">
          <ac:chgData name="K MADHURI - 201046022" userId="S::madhuri.k2@learner.manipal.edu::22ac39d0-0c76-440c-9f24-8228999c5ed2" providerId="AD" clId="Web-{A500E478-A719-8E44-2AD7-126E87167942}" dt="2021-05-30T11:40:57.984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 MADHURI - 201046022" userId="S::madhuri.k2@learner.manipal.edu::22ac39d0-0c76-440c-9f24-8228999c5ed2" providerId="AD" clId="Web-{A500E478-A719-8E44-2AD7-126E87167942}" dt="2021-05-30T11:40:57.984" v="2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K MADHURI - 201046022" userId="S::madhuri.k2@learner.manipal.edu::22ac39d0-0c76-440c-9f24-8228999c5ed2" providerId="AD" clId="Web-{A500E478-A719-8E44-2AD7-126E87167942}" dt="2021-05-30T11:40:45.577" v="0"/>
          <ac:spMkLst>
            <pc:docMk/>
            <pc:sldMk cId="109857222" sldId="256"/>
            <ac:spMk id="9" creationId="{44CA2EAD-E7C7-4F64-924A-52D34FD759C7}"/>
          </ac:spMkLst>
        </pc:spChg>
        <pc:cxnChg chg="del">
          <ac:chgData name="K MADHURI - 201046022" userId="S::madhuri.k2@learner.manipal.edu::22ac39d0-0c76-440c-9f24-8228999c5ed2" providerId="AD" clId="Web-{A500E478-A719-8E44-2AD7-126E87167942}" dt="2021-05-30T11:40:45.577" v="0"/>
          <ac:cxnSpMkLst>
            <pc:docMk/>
            <pc:sldMk cId="109857222" sldId="256"/>
            <ac:cxnSpMk id="11" creationId="{9E7C23BC-DAA6-40E1-8166-B8C4439D1430}"/>
          </ac:cxnSpMkLst>
        </pc:cxnChg>
      </pc:sldChg>
      <pc:sldChg chg="addSp delSp modSp new mod setBg modClrScheme setClrOvrMap chgLayout">
        <pc:chgData name="K MADHURI - 201046022" userId="S::madhuri.k2@learner.manipal.edu::22ac39d0-0c76-440c-9f24-8228999c5ed2" providerId="AD" clId="Web-{A500E478-A719-8E44-2AD7-126E87167942}" dt="2021-05-30T11:51:48.031" v="31"/>
        <pc:sldMkLst>
          <pc:docMk/>
          <pc:sldMk cId="1539915846" sldId="257"/>
        </pc:sldMkLst>
        <pc:spChg chg="mod ord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2" creationId="{6BFC66A7-BAE2-4F35-8297-ED270FEA8D98}"/>
          </ac:spMkLst>
        </pc:spChg>
        <pc:spChg chg="add del mod ord">
          <ac:chgData name="K MADHURI - 201046022" userId="S::madhuri.k2@learner.manipal.edu::22ac39d0-0c76-440c-9f24-8228999c5ed2" providerId="AD" clId="Web-{A500E478-A719-8E44-2AD7-126E87167942}" dt="2021-05-30T11:41:44.391" v="11"/>
          <ac:spMkLst>
            <pc:docMk/>
            <pc:sldMk cId="1539915846" sldId="257"/>
            <ac:spMk id="3" creationId="{9D908F98-A1EE-46DC-8DFF-DAF739F267DB}"/>
          </ac:spMkLst>
        </pc:spChg>
        <pc:spChg chg="del">
          <ac:chgData name="K MADHURI - 201046022" userId="S::madhuri.k2@learner.manipal.edu::22ac39d0-0c76-440c-9f24-8228999c5ed2" providerId="AD" clId="Web-{A500E478-A719-8E44-2AD7-126E87167942}" dt="2021-05-30T11:46:39.430" v="17"/>
          <ac:spMkLst>
            <pc:docMk/>
            <pc:sldMk cId="1539915846" sldId="257"/>
            <ac:spMk id="4" creationId="{BAD76F3E-3A97-486B-B402-44400A8B9173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20.828" v="6"/>
          <ac:spMkLst>
            <pc:docMk/>
            <pc:sldMk cId="1539915846" sldId="257"/>
            <ac:spMk id="5" creationId="{7CB4857B-ED7C-444D-9F04-2F885114A1C2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20.828" v="6"/>
          <ac:spMkLst>
            <pc:docMk/>
            <pc:sldMk cId="1539915846" sldId="257"/>
            <ac:spMk id="6" creationId="{D18046FB-44EA-4FD8-A585-EA09A319B2D0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20.828" v="6"/>
          <ac:spMkLst>
            <pc:docMk/>
            <pc:sldMk cId="1539915846" sldId="257"/>
            <ac:spMk id="7" creationId="{479F5F2B-8B58-4140-AE6A-51F6C67B18D9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8" creationId="{88294908-8B00-4F58-BBBA-20F71A40AA9E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24.219" v="8"/>
          <ac:spMkLst>
            <pc:docMk/>
            <pc:sldMk cId="1539915846" sldId="257"/>
            <ac:spMk id="9" creationId="{4BC99CB9-DDAD-44A2-8A1C-E3AF4E72DF5C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10" creationId="{4364C879-1404-4203-8E9D-CC5DE0A621A2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24.219" v="8"/>
          <ac:spMkLst>
            <pc:docMk/>
            <pc:sldMk cId="1539915846" sldId="257"/>
            <ac:spMk id="11" creationId="{64053CBF-3932-45FF-8285-EE5146085F3A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12" creationId="{84617302-4B0D-4351-A6BB-6F0930D943AC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13" creationId="{489B7BFD-8F45-4093-AD9C-91B15B0503D9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14" creationId="{DA2C7802-C2E0-4218-8F89-8DD7CCD2CD1C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44.360" v="10"/>
          <ac:spMkLst>
            <pc:docMk/>
            <pc:sldMk cId="1539915846" sldId="257"/>
            <ac:spMk id="15" creationId="{C6D09588-9668-4D38-8AD4-C27CF2B2D41C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16" creationId="{A6D7111A-21E5-4EE9-8A78-10E5530F0116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18" creationId="{A3969E80-A77B-49FC-9122-D89AFD5EE118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20" creationId="{1849CA57-76BD-4CF2-80BA-D7A46A01B7B1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22" creationId="{35E9085E-E730-4768-83D4-6CB7E9897153}"/>
          </ac:spMkLst>
        </pc:spChg>
        <pc:spChg chg="del">
          <ac:chgData name="K MADHURI - 201046022" userId="S::madhuri.k2@learner.manipal.edu::22ac39d0-0c76-440c-9f24-8228999c5ed2" providerId="AD" clId="Web-{A500E478-A719-8E44-2AD7-126E87167942}" dt="2021-05-30T11:46:39.430" v="17"/>
          <ac:spMkLst>
            <pc:docMk/>
            <pc:sldMk cId="1539915846" sldId="257"/>
            <ac:spMk id="23" creationId="{391F6B52-91F4-4AEB-B6DB-29FEBCF28C8B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24" creationId="{973272FE-A474-4CAE-8CA2-BCC8B476C3F4}"/>
          </ac:spMkLst>
        </pc:spChg>
        <pc:spChg chg="del">
          <ac:chgData name="K MADHURI - 201046022" userId="S::madhuri.k2@learner.manipal.edu::22ac39d0-0c76-440c-9f24-8228999c5ed2" providerId="AD" clId="Web-{A500E478-A719-8E44-2AD7-126E87167942}" dt="2021-05-30T11:46:39.430" v="17"/>
          <ac:spMkLst>
            <pc:docMk/>
            <pc:sldMk cId="1539915846" sldId="257"/>
            <ac:spMk id="25" creationId="{2CD6F061-7C53-44F4-9794-953DB70A451B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26" creationId="{E07981EA-05A6-437C-88D7-B377B92B031D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16.047" v="4"/>
          <ac:spMkLst>
            <pc:docMk/>
            <pc:sldMk cId="1539915846" sldId="257"/>
            <ac:spMk id="28" creationId="{15E3C750-986E-4769-B1AE-49289FBEE757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1" creationId="{033BC44A-0661-43B4-9C14-FD5963C226AE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2" creationId="{498F8FF6-43B4-494A-AF8F-123A4983EDF7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3" creationId="{BE8CB2F0-2F5A-4EBD-B214-E0309C31F578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4" creationId="{2B06059C-C357-4011-82B9-9C0106301384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5" creationId="{FFD3887D-244B-4EC4-9208-E304984C5D0F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6" creationId="{5AFEC601-A132-47EE-B0C2-B38ACD9FCE6F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7" creationId="{97224C31-855E-4593-8A58-5B2B0CC4F537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8" creationId="{279CAF82-0ECF-42BE-8F37-F71941E5D410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39" creationId="{218E095B-4870-4AD5-9C41-C16D59523501}"/>
          </ac:spMkLst>
        </pc:spChg>
        <pc:spChg chg="add del mod">
          <ac:chgData name="K MADHURI - 201046022" userId="S::madhuri.k2@learner.manipal.edu::22ac39d0-0c76-440c-9f24-8228999c5ed2" providerId="AD" clId="Web-{A500E478-A719-8E44-2AD7-126E87167942}" dt="2021-05-30T11:51:48.031" v="31"/>
          <ac:spMkLst>
            <pc:docMk/>
            <pc:sldMk cId="1539915846" sldId="257"/>
            <ac:spMk id="46" creationId="{342D1BB7-9630-47FB-A060-6EB75EB6ED0B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48" creationId="{3A397E3E-B90C-4D82-BAAA-36F7AC6A4565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49" creationId="{65C9D962-F904-4553-A140-500CF3EFC58A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50" creationId="{E16C8D8F-10E9-4498-ABDB-0F923F8B6837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51" creationId="{0FF8C7AA-9FDF-4CBE-B625-3A8A7354F0E6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52" creationId="{1E5A83E3-8A11-4492-BB6E-F5F2240316FB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53" creationId="{BAEBCE0F-09B3-4EF2-8276-E70A7E1418CB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54" creationId="{8CF5E676-CA04-4CED-9F1E-5026ED66E66D}"/>
          </ac:spMkLst>
        </pc:spChg>
        <pc:spChg chg="add del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55" creationId="{E451C4C3-A96F-4234-B862-B5403A1B10B0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56" creationId="{6BA9E676-A8FC-4C2F-8D78-C13ED8ABDBA8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57" creationId="{9089EED9-F54D-4F20-A2C6-949DE4176959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58" creationId="{A2B5CBEA-F125-49B6-8335-227C325B112B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59" creationId="{1A85619E-59AB-4E59-8DD1-77D17FCB331C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60" creationId="{EECD79B5-5FC5-495F-BFD6-346C16E787A7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61" creationId="{B5AAC39E-8294-44DC-AB9F-2B9F22C397E1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62" creationId="{2C1D3151-5F97-4860-B56C-C98BD62CC255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51:07.327" v="25"/>
          <ac:spMkLst>
            <pc:docMk/>
            <pc:sldMk cId="1539915846" sldId="257"/>
            <ac:spMk id="63" creationId="{11685A1B-C158-49A6-BF8F-0D48688527D1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64" creationId="{32D9D048-3063-435A-8C23-26C1907E9619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66" creationId="{8DE96824-E506-4448-8704-5EC7BF7BC51B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68" creationId="{4D1A5E71-B6B6-486A-8CDC-C7ABD9B903F6}"/>
          </ac:spMkLst>
        </pc:spChg>
        <pc:spChg chg="add">
          <ac:chgData name="K MADHURI - 201046022" userId="S::madhuri.k2@learner.manipal.edu::22ac39d0-0c76-440c-9f24-8228999c5ed2" providerId="AD" clId="Web-{A500E478-A719-8E44-2AD7-126E87167942}" dt="2021-05-30T11:41:55.345" v="13"/>
          <ac:spMkLst>
            <pc:docMk/>
            <pc:sldMk cId="1539915846" sldId="257"/>
            <ac:spMk id="70" creationId="{B6C541AE-9B02-44C0-B8C6-B2DEA7ED3813}"/>
          </ac:spMkLst>
        </pc:spChg>
        <pc:grpChg chg="add del">
          <ac:chgData name="K MADHURI - 201046022" userId="S::madhuri.k2@learner.manipal.edu::22ac39d0-0c76-440c-9f24-8228999c5ed2" providerId="AD" clId="Web-{A500E478-A719-8E44-2AD7-126E87167942}" dt="2021-05-30T11:41:24.219" v="8"/>
          <ac:grpSpMkLst>
            <pc:docMk/>
            <pc:sldMk cId="1539915846" sldId="257"/>
            <ac:grpSpMk id="17" creationId="{2E751C04-BEA6-446B-A678-9C74819EBD4C}"/>
          </ac:grpSpMkLst>
        </pc:grpChg>
        <pc:grpChg chg="add del">
          <ac:chgData name="K MADHURI - 201046022" userId="S::madhuri.k2@learner.manipal.edu::22ac39d0-0c76-440c-9f24-8228999c5ed2" providerId="AD" clId="Web-{A500E478-A719-8E44-2AD7-126E87167942}" dt="2021-05-30T11:41:44.360" v="10"/>
          <ac:grpSpMkLst>
            <pc:docMk/>
            <pc:sldMk cId="1539915846" sldId="257"/>
            <ac:grpSpMk id="19" creationId="{95A28492-272D-4814-AE2C-61575C989EA3}"/>
          </ac:grpSpMkLst>
        </pc:grpChg>
        <pc:grpChg chg="add del">
          <ac:chgData name="K MADHURI - 201046022" userId="S::madhuri.k2@learner.manipal.edu::22ac39d0-0c76-440c-9f24-8228999c5ed2" providerId="AD" clId="Web-{A500E478-A719-8E44-2AD7-126E87167942}" dt="2021-05-30T11:41:55.345" v="13"/>
          <ac:grpSpMkLst>
            <pc:docMk/>
            <pc:sldMk cId="1539915846" sldId="257"/>
            <ac:grpSpMk id="21" creationId="{042BC7E5-76DB-4826-8C07-4A49B6353F76}"/>
          </ac:grpSpMkLst>
        </pc:grpChg>
        <pc:grpChg chg="add del">
          <ac:chgData name="K MADHURI - 201046022" userId="S::madhuri.k2@learner.manipal.edu::22ac39d0-0c76-440c-9f24-8228999c5ed2" providerId="AD" clId="Web-{A500E478-A719-8E44-2AD7-126E87167942}" dt="2021-05-30T11:41:24.219" v="8"/>
          <ac:grpSpMkLst>
            <pc:docMk/>
            <pc:sldMk cId="1539915846" sldId="257"/>
            <ac:grpSpMk id="27" creationId="{B63ACBA3-DEFD-4C6D-BBA0-64468FA99C2D}"/>
          </ac:grpSpMkLst>
        </pc:grpChg>
        <pc:grpChg chg="add del">
          <ac:chgData name="K MADHURI - 201046022" userId="S::madhuri.k2@learner.manipal.edu::22ac39d0-0c76-440c-9f24-8228999c5ed2" providerId="AD" clId="Web-{A500E478-A719-8E44-2AD7-126E87167942}" dt="2021-05-30T11:41:55.345" v="13"/>
          <ac:grpSpMkLst>
            <pc:docMk/>
            <pc:sldMk cId="1539915846" sldId="257"/>
            <ac:grpSpMk id="40" creationId="{FB9739EB-7F66-433D-841F-AB3CD18700B7}"/>
          </ac:grpSpMkLst>
        </pc:grpChg>
        <pc:picChg chg="add del mod">
          <ac:chgData name="K MADHURI - 201046022" userId="S::madhuri.k2@learner.manipal.edu::22ac39d0-0c76-440c-9f24-8228999c5ed2" providerId="AD" clId="Web-{A500E478-A719-8E44-2AD7-126E87167942}" dt="2021-05-30T11:50:30.014" v="22"/>
          <ac:picMkLst>
            <pc:docMk/>
            <pc:sldMk cId="1539915846" sldId="257"/>
            <ac:picMk id="44" creationId="{4699616D-E50A-4991-A1F8-497B1812D604}"/>
          </ac:picMkLst>
        </pc:picChg>
        <pc:picChg chg="add mod">
          <ac:chgData name="K MADHURI - 201046022" userId="S::madhuri.k2@learner.manipal.edu::22ac39d0-0c76-440c-9f24-8228999c5ed2" providerId="AD" clId="Web-{A500E478-A719-8E44-2AD7-126E87167942}" dt="2021-05-30T11:51:07.327" v="25"/>
          <ac:picMkLst>
            <pc:docMk/>
            <pc:sldMk cId="1539915846" sldId="257"/>
            <ac:picMk id="45" creationId="{BD5A7C86-E94C-42B6-8A3E-55D1C53125EA}"/>
          </ac:picMkLst>
        </pc:picChg>
      </pc:sldChg>
      <pc:sldMasterChg chg="del delSldLayout">
        <pc:chgData name="K MADHURI - 201046022" userId="S::madhuri.k2@learner.manipal.edu::22ac39d0-0c76-440c-9f24-8228999c5ed2" providerId="AD" clId="Web-{A500E478-A719-8E44-2AD7-126E87167942}" dt="2021-05-30T11:40:45.577" v="0"/>
        <pc:sldMasterMkLst>
          <pc:docMk/>
          <pc:sldMasterMk cId="1169371842" sldId="2147483750"/>
        </pc:sldMasterMkLst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718200924" sldId="2147483739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1904215831" sldId="2147483740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2057827608" sldId="2147483741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1013759158" sldId="2147483742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4129186527" sldId="2147483743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2997564296" sldId="2147483744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497415040" sldId="2147483745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1689106370" sldId="2147483746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1508957625" sldId="2147483747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3565947790" sldId="2147483748"/>
          </pc:sldLayoutMkLst>
        </pc:sldLayoutChg>
        <pc:sldLayoutChg chg="del">
          <pc:chgData name="K MADHURI - 201046022" userId="S::madhuri.k2@learner.manipal.edu::22ac39d0-0c76-440c-9f24-8228999c5ed2" providerId="AD" clId="Web-{A500E478-A719-8E44-2AD7-126E87167942}" dt="2021-05-30T11:40:45.577" v="0"/>
          <pc:sldLayoutMkLst>
            <pc:docMk/>
            <pc:sldMasterMk cId="1169371842" sldId="2147483750"/>
            <pc:sldLayoutMk cId="3521899976" sldId="2147483749"/>
          </pc:sldLayoutMkLst>
        </pc:sldLayoutChg>
      </pc:sldMasterChg>
      <pc:sldMasterChg chg="add del addSldLayout delSldLayout modSldLayout">
        <pc:chgData name="K MADHURI - 201046022" userId="S::madhuri.k2@learner.manipal.edu::22ac39d0-0c76-440c-9f24-8228999c5ed2" providerId="AD" clId="Web-{A500E478-A719-8E44-2AD7-126E87167942}" dt="2021-05-30T11:40:57.984" v="2"/>
        <pc:sldMasterMkLst>
          <pc:docMk/>
          <pc:sldMasterMk cId="3217835715" sldId="2147483751"/>
        </pc:sldMasterMkLst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4223873255" sldId="2147483752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3317746406" sldId="2147483753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3729515809" sldId="2147483754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3060405873" sldId="2147483755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2020576914" sldId="2147483756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1096681125" sldId="2147483757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1341275152" sldId="2147483758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1195436330" sldId="2147483759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2635969735" sldId="2147483760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622529798" sldId="2147483761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2839952187" sldId="2147483762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3231446058" sldId="2147483763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3948184868" sldId="2147483764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2213794824" sldId="2147483765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2651376354" sldId="2147483766"/>
          </pc:sldLayoutMkLst>
        </pc:sldLayoutChg>
        <pc:sldLayoutChg chg="add del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217835715" sldId="2147483751"/>
            <pc:sldLayoutMk cId="1696338229" sldId="2147483767"/>
          </pc:sldLayoutMkLst>
        </pc:sldLayoutChg>
      </pc:sldMasterChg>
      <pc:sldMasterChg chg="add addSldLayout modSldLayout">
        <pc:chgData name="K MADHURI - 201046022" userId="S::madhuri.k2@learner.manipal.edu::22ac39d0-0c76-440c-9f24-8228999c5ed2" providerId="AD" clId="Web-{A500E478-A719-8E44-2AD7-126E87167942}" dt="2021-05-30T11:40:57.984" v="2"/>
        <pc:sldMasterMkLst>
          <pc:docMk/>
          <pc:sldMasterMk cId="3414582505" sldId="2147483768"/>
        </pc:sldMasterMkLst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2689074274" sldId="2147483769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1624459171" sldId="2147483770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3709023166" sldId="2147483771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2427858835" sldId="2147483772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1339626763" sldId="2147483773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2163771713" sldId="2147483774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2931772948" sldId="2147483775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2573455825" sldId="2147483776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1201763538" sldId="2147483777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2172510091" sldId="2147483778"/>
          </pc:sldLayoutMkLst>
        </pc:sldLayoutChg>
        <pc:sldLayoutChg chg="add mod replId">
          <pc:chgData name="K MADHURI - 201046022" userId="S::madhuri.k2@learner.manipal.edu::22ac39d0-0c76-440c-9f24-8228999c5ed2" providerId="AD" clId="Web-{A500E478-A719-8E44-2AD7-126E87167942}" dt="2021-05-30T11:40:57.984" v="2"/>
          <pc:sldLayoutMkLst>
            <pc:docMk/>
            <pc:sldMasterMk cId="3414582505" sldId="2147483768"/>
            <pc:sldLayoutMk cId="3686525913" sldId="2147483779"/>
          </pc:sldLayoutMkLst>
        </pc:sldLayoutChg>
      </pc:sldMasterChg>
    </pc:docChg>
  </pc:docChgLst>
  <pc:docChgLst>
    <pc:chgData name="SWATHI M HUTTADA - 201046019" userId="S::swathi.huttada@learner.manipal.edu::f3cdf072-9aee-4273-9af0-a3a5b281f555" providerId="AD" clId="Web-{5E5AEA31-06EC-07D0-A3C8-CF242CB423C2}"/>
    <pc:docChg chg="modSld">
      <pc:chgData name="SWATHI M HUTTADA - 201046019" userId="S::swathi.huttada@learner.manipal.edu::f3cdf072-9aee-4273-9af0-a3a5b281f555" providerId="AD" clId="Web-{5E5AEA31-06EC-07D0-A3C8-CF242CB423C2}" dt="2021-05-31T17:54:55.909" v="269"/>
      <pc:docMkLst>
        <pc:docMk/>
      </pc:docMkLst>
      <pc:sldChg chg="modSp">
        <pc:chgData name="SWATHI M HUTTADA - 201046019" userId="S::swathi.huttada@learner.manipal.edu::f3cdf072-9aee-4273-9af0-a3a5b281f555" providerId="AD" clId="Web-{5E5AEA31-06EC-07D0-A3C8-CF242CB423C2}" dt="2021-05-31T17:46:37.334" v="268" actId="14100"/>
        <pc:sldMkLst>
          <pc:docMk/>
          <pc:sldMk cId="2179016267" sldId="264"/>
        </pc:sldMkLst>
        <pc:spChg chg="mod">
          <ac:chgData name="SWATHI M HUTTADA - 201046019" userId="S::swathi.huttada@learner.manipal.edu::f3cdf072-9aee-4273-9af0-a3a5b281f555" providerId="AD" clId="Web-{5E5AEA31-06EC-07D0-A3C8-CF242CB423C2}" dt="2021-05-31T17:46:37.334" v="268" actId="14100"/>
          <ac:spMkLst>
            <pc:docMk/>
            <pc:sldMk cId="2179016267" sldId="264"/>
            <ac:spMk id="2" creationId="{DF626D0E-269A-4A5C-AFA8-98DA44B1E3B1}"/>
          </ac:spMkLst>
        </pc:spChg>
      </pc:sldChg>
      <pc:sldChg chg="addSp">
        <pc:chgData name="SWATHI M HUTTADA - 201046019" userId="S::swathi.huttada@learner.manipal.edu::f3cdf072-9aee-4273-9af0-a3a5b281f555" providerId="AD" clId="Web-{5E5AEA31-06EC-07D0-A3C8-CF242CB423C2}" dt="2021-05-31T17:54:55.909" v="269"/>
        <pc:sldMkLst>
          <pc:docMk/>
          <pc:sldMk cId="2756026997" sldId="266"/>
        </pc:sldMkLst>
        <pc:spChg chg="add">
          <ac:chgData name="SWATHI M HUTTADA - 201046019" userId="S::swathi.huttada@learner.manipal.edu::f3cdf072-9aee-4273-9af0-a3a5b281f555" providerId="AD" clId="Web-{5E5AEA31-06EC-07D0-A3C8-CF242CB423C2}" dt="2021-05-31T17:54:55.909" v="269"/>
          <ac:spMkLst>
            <pc:docMk/>
            <pc:sldMk cId="2756026997" sldId="266"/>
            <ac:spMk id="3" creationId="{CD69FEA6-029A-4CC7-8BD8-E959A52D21B1}"/>
          </ac:spMkLst>
        </pc:spChg>
      </pc:sldChg>
      <pc:sldChg chg="addSp delSp modSp">
        <pc:chgData name="SWATHI M HUTTADA - 201046019" userId="S::swathi.huttada@learner.manipal.edu::f3cdf072-9aee-4273-9af0-a3a5b281f555" providerId="AD" clId="Web-{5E5AEA31-06EC-07D0-A3C8-CF242CB423C2}" dt="2021-05-31T17:31:28.437" v="264" actId="20577"/>
        <pc:sldMkLst>
          <pc:docMk/>
          <pc:sldMk cId="2628474036" sldId="269"/>
        </pc:sldMkLst>
        <pc:spChg chg="mod">
          <ac:chgData name="SWATHI M HUTTADA - 201046019" userId="S::swathi.huttada@learner.manipal.edu::f3cdf072-9aee-4273-9af0-a3a5b281f555" providerId="AD" clId="Web-{5E5AEA31-06EC-07D0-A3C8-CF242CB423C2}" dt="2021-05-31T17:31:28.437" v="264" actId="20577"/>
          <ac:spMkLst>
            <pc:docMk/>
            <pc:sldMk cId="2628474036" sldId="269"/>
            <ac:spMk id="5" creationId="{0EBEFDE3-0E67-4391-BD37-6979121209CD}"/>
          </ac:spMkLst>
        </pc:spChg>
        <pc:spChg chg="add del mod">
          <ac:chgData name="SWATHI M HUTTADA - 201046019" userId="S::swathi.huttada@learner.manipal.edu::f3cdf072-9aee-4273-9af0-a3a5b281f555" providerId="AD" clId="Web-{5E5AEA31-06EC-07D0-A3C8-CF242CB423C2}" dt="2021-05-31T17:12:58.581" v="3"/>
          <ac:spMkLst>
            <pc:docMk/>
            <pc:sldMk cId="2628474036" sldId="269"/>
            <ac:spMk id="6" creationId="{0CC0BD22-AA59-43B9-A311-9F14D07CE381}"/>
          </ac:spMkLst>
        </pc:spChg>
      </pc:sldChg>
    </pc:docChg>
  </pc:docChgLst>
  <pc:docChgLst>
    <pc:chgData name="SHAIK FAREEN AKHTAR - 201046038" userId="S::shaik.akhtar@learner.manipal.edu::eed84aa8-26df-4aa4-a98b-60cb7eddb47f" providerId="AD" clId="Web-{CC7B9289-579C-8715-483C-76096B85C754}"/>
    <pc:docChg chg="modSld modMainMaster">
      <pc:chgData name="SHAIK FAREEN AKHTAR - 201046038" userId="S::shaik.akhtar@learner.manipal.edu::eed84aa8-26df-4aa4-a98b-60cb7eddb47f" providerId="AD" clId="Web-{CC7B9289-579C-8715-483C-76096B85C754}" dt="2021-05-31T18:13:13.923" v="2"/>
      <pc:docMkLst>
        <pc:docMk/>
      </pc:docMkLst>
      <pc:sldChg chg="addSp delSp modSp">
        <pc:chgData name="SHAIK FAREEN AKHTAR - 201046038" userId="S::shaik.akhtar@learner.manipal.edu::eed84aa8-26df-4aa4-a98b-60cb7eddb47f" providerId="AD" clId="Web-{CC7B9289-579C-8715-483C-76096B85C754}" dt="2021-05-31T18:13:12.767" v="1"/>
        <pc:sldMkLst>
          <pc:docMk/>
          <pc:sldMk cId="1539915846" sldId="257"/>
        </pc:sldMkLst>
        <pc:spChg chg="add del mod">
          <ac:chgData name="SHAIK FAREEN AKHTAR - 201046038" userId="S::shaik.akhtar@learner.manipal.edu::eed84aa8-26df-4aa4-a98b-60cb7eddb47f" providerId="AD" clId="Web-{CC7B9289-579C-8715-483C-76096B85C754}" dt="2021-05-31T18:13:12.767" v="1"/>
          <ac:spMkLst>
            <pc:docMk/>
            <pc:sldMk cId="1539915846" sldId="257"/>
            <ac:spMk id="6" creationId="{3C8572B2-7ED5-4D24-905A-63F7B51A323B}"/>
          </ac:spMkLst>
        </pc:spChg>
      </pc:sldChg>
      <pc:sldMasterChg chg="mod modSldLayout">
        <pc:chgData name="SHAIK FAREEN AKHTAR - 201046038" userId="S::shaik.akhtar@learner.manipal.edu::eed84aa8-26df-4aa4-a98b-60cb7eddb47f" providerId="AD" clId="Web-{CC7B9289-579C-8715-483C-76096B85C754}" dt="2021-05-31T18:13:13.923" v="2"/>
        <pc:sldMasterMkLst>
          <pc:docMk/>
          <pc:sldMasterMk cId="3600406850" sldId="2147484038"/>
        </pc:sldMasterMkLst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261088450" sldId="2147484039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640330109" sldId="2147484040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2586680331" sldId="2147484041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33015992" sldId="2147484042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4016773882" sldId="2147484043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479347878" sldId="2147484044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1563786831" sldId="2147484045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2795322746" sldId="2147484046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1125835454" sldId="2147484047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3729938357" sldId="2147484048"/>
          </pc:sldLayoutMkLst>
        </pc:sldLayoutChg>
        <pc:sldLayoutChg chg="mod">
          <pc:chgData name="SHAIK FAREEN AKHTAR - 201046038" userId="S::shaik.akhtar@learner.manipal.edu::eed84aa8-26df-4aa4-a98b-60cb7eddb47f" providerId="AD" clId="Web-{CC7B9289-579C-8715-483C-76096B85C754}" dt="2021-05-31T18:13:13.923" v="2"/>
          <pc:sldLayoutMkLst>
            <pc:docMk/>
            <pc:sldMasterMk cId="3600406850" sldId="2147484038"/>
            <pc:sldLayoutMk cId="2013166985" sldId="2147484049"/>
          </pc:sldLayoutMkLst>
        </pc:sldLayoutChg>
      </pc:sldMasterChg>
    </pc:docChg>
  </pc:docChgLst>
  <pc:docChgLst>
    <pc:chgData name="SWATHI M HUTTADA - 201046019" userId="S::swathi.huttada@learner.manipal.edu::f3cdf072-9aee-4273-9af0-a3a5b281f555" providerId="AD" clId="Web-{B7D22812-4B25-3595-543B-1A6E06B46024}"/>
    <pc:docChg chg="modSld">
      <pc:chgData name="SWATHI M HUTTADA - 201046019" userId="S::swathi.huttada@learner.manipal.edu::f3cdf072-9aee-4273-9af0-a3a5b281f555" providerId="AD" clId="Web-{B7D22812-4B25-3595-543B-1A6E06B46024}" dt="2021-05-31T19:44:45.363" v="104" actId="20577"/>
      <pc:docMkLst>
        <pc:docMk/>
      </pc:docMkLst>
      <pc:sldChg chg="modSp">
        <pc:chgData name="SWATHI M HUTTADA - 201046019" userId="S::swathi.huttada@learner.manipal.edu::f3cdf072-9aee-4273-9af0-a3a5b281f555" providerId="AD" clId="Web-{B7D22812-4B25-3595-543B-1A6E06B46024}" dt="2021-05-31T19:34:35.895" v="87" actId="20577"/>
        <pc:sldMkLst>
          <pc:docMk/>
          <pc:sldMk cId="1539915846" sldId="257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9:34:35.895" v="87" actId="20577"/>
          <ac:spMkLst>
            <pc:docMk/>
            <pc:sldMk cId="1539915846" sldId="257"/>
            <ac:spMk id="4" creationId="{0D14AEDF-C8CE-4280-9CB9-F16EE69386B6}"/>
          </ac:spMkLst>
        </pc:spChg>
      </pc:sldChg>
      <pc:sldChg chg="modSp">
        <pc:chgData name="SWATHI M HUTTADA - 201046019" userId="S::swathi.huttada@learner.manipal.edu::f3cdf072-9aee-4273-9af0-a3a5b281f555" providerId="AD" clId="Web-{B7D22812-4B25-3595-543B-1A6E06B46024}" dt="2021-05-31T19:44:45.363" v="104" actId="20577"/>
        <pc:sldMkLst>
          <pc:docMk/>
          <pc:sldMk cId="1078485801" sldId="259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9:34:55.786" v="88"/>
          <ac:spMkLst>
            <pc:docMk/>
            <pc:sldMk cId="1078485801" sldId="259"/>
            <ac:spMk id="2" creationId="{9BE4A5DB-EACB-48EC-9871-FA256B9A8D2B}"/>
          </ac:spMkLst>
        </pc:spChg>
        <pc:spChg chg="mod ord">
          <ac:chgData name="SWATHI M HUTTADA - 201046019" userId="S::swathi.huttada@learner.manipal.edu::f3cdf072-9aee-4273-9af0-a3a5b281f555" providerId="AD" clId="Web-{B7D22812-4B25-3595-543B-1A6E06B46024}" dt="2021-05-31T19:34:55.786" v="88"/>
          <ac:spMkLst>
            <pc:docMk/>
            <pc:sldMk cId="1078485801" sldId="259"/>
            <ac:spMk id="3" creationId="{15118ECB-0271-47EF-8AB9-E3775164453C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9:44:45.363" v="104" actId="20577"/>
          <ac:spMkLst>
            <pc:docMk/>
            <pc:sldMk cId="1078485801" sldId="259"/>
            <ac:spMk id="6" creationId="{FF8445EC-A6F9-4BFE-981A-87529A52E451}"/>
          </ac:spMkLst>
        </pc:spChg>
        <pc:picChg chg="mod">
          <ac:chgData name="SWATHI M HUTTADA - 201046019" userId="S::swathi.huttada@learner.manipal.edu::f3cdf072-9aee-4273-9af0-a3a5b281f555" providerId="AD" clId="Web-{B7D22812-4B25-3595-543B-1A6E06B46024}" dt="2021-05-31T19:44:30.456" v="102" actId="1076"/>
          <ac:picMkLst>
            <pc:docMk/>
            <pc:sldMk cId="1078485801" sldId="259"/>
            <ac:picMk id="4" creationId="{41968267-D098-4CCE-AEDE-9918B500862E}"/>
          </ac:picMkLst>
        </pc:picChg>
      </pc:sldChg>
      <pc:sldChg chg="modSp">
        <pc:chgData name="SWATHI M HUTTADA - 201046019" userId="S::swathi.huttada@learner.manipal.edu::f3cdf072-9aee-4273-9af0-a3a5b281f555" providerId="AD" clId="Web-{B7D22812-4B25-3595-543B-1A6E06B46024}" dt="2021-05-31T19:41:44.811" v="97" actId="1076"/>
        <pc:sldMkLst>
          <pc:docMk/>
          <pc:sldMk cId="1105958426" sldId="262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9:41:44.811" v="97" actId="1076"/>
          <ac:spMkLst>
            <pc:docMk/>
            <pc:sldMk cId="1105958426" sldId="262"/>
            <ac:spMk id="2" creationId="{DF626D0E-269A-4A5C-AFA8-98DA44B1E3B1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8:18:30.941" v="1"/>
          <ac:spMkLst>
            <pc:docMk/>
            <pc:sldMk cId="1105958426" sldId="262"/>
            <ac:spMk id="4" creationId="{1FF48BEC-F2F6-4F01-9636-21F6DC1EE10A}"/>
          </ac:spMkLst>
        </pc:spChg>
        <pc:spChg chg="mod ord">
          <ac:chgData name="SWATHI M HUTTADA - 201046019" userId="S::swathi.huttada@learner.manipal.edu::f3cdf072-9aee-4273-9af0-a3a5b281f555" providerId="AD" clId="Web-{B7D22812-4B25-3595-543B-1A6E06B46024}" dt="2021-05-31T18:18:30.941" v="1"/>
          <ac:spMkLst>
            <pc:docMk/>
            <pc:sldMk cId="1105958426" sldId="262"/>
            <ac:spMk id="6" creationId="{2ABD0605-FBAE-49B2-9DB5-0FC605920456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8:18:30.941" v="1"/>
          <ac:spMkLst>
            <pc:docMk/>
            <pc:sldMk cId="1105958426" sldId="262"/>
            <ac:spMk id="35" creationId="{1A117430-2BE5-4A95-A808-BAFFDC1CBE52}"/>
          </ac:spMkLst>
        </pc:spChg>
        <pc:picChg chg="mod">
          <ac:chgData name="SWATHI M HUTTADA - 201046019" userId="S::swathi.huttada@learner.manipal.edu::f3cdf072-9aee-4273-9af0-a3a5b281f555" providerId="AD" clId="Web-{B7D22812-4B25-3595-543B-1A6E06B46024}" dt="2021-05-31T18:18:30.941" v="1"/>
          <ac:picMkLst>
            <pc:docMk/>
            <pc:sldMk cId="1105958426" sldId="262"/>
            <ac:picMk id="3" creationId="{592E3105-DE77-4C0F-AC4D-163F1B03F15B}"/>
          </ac:picMkLst>
        </pc:picChg>
      </pc:sldChg>
      <pc:sldChg chg="addSp delSp modSp">
        <pc:chgData name="SWATHI M HUTTADA - 201046019" userId="S::swathi.huttada@learner.manipal.edu::f3cdf072-9aee-4273-9af0-a3a5b281f555" providerId="AD" clId="Web-{B7D22812-4B25-3595-543B-1A6E06B46024}" dt="2021-05-31T19:42:28.047" v="99" actId="1076"/>
        <pc:sldMkLst>
          <pc:docMk/>
          <pc:sldMk cId="2179016267" sldId="264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9:42:28.047" v="99" actId="1076"/>
          <ac:spMkLst>
            <pc:docMk/>
            <pc:sldMk cId="2179016267" sldId="264"/>
            <ac:spMk id="2" creationId="{DF626D0E-269A-4A5C-AFA8-98DA44B1E3B1}"/>
          </ac:spMkLst>
        </pc:spChg>
        <pc:spChg chg="mod ord">
          <ac:chgData name="SWATHI M HUTTADA - 201046019" userId="S::swathi.huttada@learner.manipal.edu::f3cdf072-9aee-4273-9af0-a3a5b281f555" providerId="AD" clId="Web-{B7D22812-4B25-3595-543B-1A6E06B46024}" dt="2021-05-31T18:53:20.835" v="61"/>
          <ac:spMkLst>
            <pc:docMk/>
            <pc:sldMk cId="2179016267" sldId="264"/>
            <ac:spMk id="3" creationId="{1CE33D74-63FE-4B28-A570-813BEB7902C2}"/>
          </ac:spMkLst>
        </pc:spChg>
        <pc:spChg chg="mod ord">
          <ac:chgData name="SWATHI M HUTTADA - 201046019" userId="S::swathi.huttada@learner.manipal.edu::f3cdf072-9aee-4273-9af0-a3a5b281f555" providerId="AD" clId="Web-{B7D22812-4B25-3595-543B-1A6E06B46024}" dt="2021-05-31T18:52:15.943" v="53"/>
          <ac:spMkLst>
            <pc:docMk/>
            <pc:sldMk cId="2179016267" sldId="264"/>
            <ac:spMk id="4" creationId="{B154A78D-2AC8-4F82-9FB7-8225B0C5E23C}"/>
          </ac:spMkLst>
        </pc:spChg>
        <pc:spChg chg="add del">
          <ac:chgData name="SWATHI M HUTTADA - 201046019" userId="S::swathi.huttada@learner.manipal.edu::f3cdf072-9aee-4273-9af0-a3a5b281f555" providerId="AD" clId="Web-{B7D22812-4B25-3595-543B-1A6E06B46024}" dt="2021-05-31T18:53:15.257" v="59"/>
          <ac:spMkLst>
            <pc:docMk/>
            <pc:sldMk cId="2179016267" sldId="264"/>
            <ac:spMk id="28" creationId="{E6483AC0-E497-4F01-8CC9-9F3700296FCB}"/>
          </ac:spMkLst>
        </pc:spChg>
        <pc:spChg chg="add del">
          <ac:chgData name="SWATHI M HUTTADA - 201046019" userId="S::swathi.huttada@learner.manipal.edu::f3cdf072-9aee-4273-9af0-a3a5b281f555" providerId="AD" clId="Web-{B7D22812-4B25-3595-543B-1A6E06B46024}" dt="2021-05-31T18:53:20.835" v="61"/>
          <ac:spMkLst>
            <pc:docMk/>
            <pc:sldMk cId="2179016267" sldId="264"/>
            <ac:spMk id="29" creationId="{DF98C7A3-67B7-4AC0-A6C8-CC7111EEDE35}"/>
          </ac:spMkLst>
        </pc:spChg>
        <pc:picChg chg="add mod ord modCrop">
          <ac:chgData name="SWATHI M HUTTADA - 201046019" userId="S::swathi.huttada@learner.manipal.edu::f3cdf072-9aee-4273-9af0-a3a5b281f555" providerId="AD" clId="Web-{B7D22812-4B25-3595-543B-1A6E06B46024}" dt="2021-05-31T19:33:49.112" v="85" actId="14100"/>
          <ac:picMkLst>
            <pc:docMk/>
            <pc:sldMk cId="2179016267" sldId="264"/>
            <ac:picMk id="5" creationId="{29F60B8C-FC0D-46A9-A641-1649C6DF4234}"/>
          </ac:picMkLst>
        </pc:picChg>
      </pc:sldChg>
      <pc:sldChg chg="addSp delSp modSp">
        <pc:chgData name="SWATHI M HUTTADA - 201046019" userId="S::swathi.huttada@learner.manipal.edu::f3cdf072-9aee-4273-9af0-a3a5b281f555" providerId="AD" clId="Web-{B7D22812-4B25-3595-543B-1A6E06B46024}" dt="2021-05-31T19:42:01.765" v="98" actId="1076"/>
        <pc:sldMkLst>
          <pc:docMk/>
          <pc:sldMk cId="2756026997" sldId="266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9:42:01.765" v="98" actId="1076"/>
          <ac:spMkLst>
            <pc:docMk/>
            <pc:sldMk cId="2756026997" sldId="266"/>
            <ac:spMk id="2" creationId="{DF626D0E-269A-4A5C-AFA8-98DA44B1E3B1}"/>
          </ac:spMkLst>
        </pc:spChg>
        <pc:spChg chg="add del">
          <ac:chgData name="SWATHI M HUTTADA - 201046019" userId="S::swathi.huttada@learner.manipal.edu::f3cdf072-9aee-4273-9af0-a3a5b281f555" providerId="AD" clId="Web-{B7D22812-4B25-3595-543B-1A6E06B46024}" dt="2021-05-31T18:34:43.371" v="36"/>
          <ac:spMkLst>
            <pc:docMk/>
            <pc:sldMk cId="2756026997" sldId="266"/>
            <ac:spMk id="3" creationId="{CD69FEA6-029A-4CC7-8BD8-E959A52D21B1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9:38:34.981" v="95"/>
          <ac:spMkLst>
            <pc:docMk/>
            <pc:sldMk cId="2756026997" sldId="266"/>
            <ac:spMk id="5" creationId="{0EBEFDE3-0E67-4391-BD37-6979121209CD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9:38:34.981" v="95"/>
          <ac:spMkLst>
            <pc:docMk/>
            <pc:sldMk cId="2756026997" sldId="266"/>
            <ac:spMk id="6" creationId="{F58E63AE-4A6F-4D02-BF09-1CC193820FE3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9:38:34.981" v="95"/>
          <ac:spMkLst>
            <pc:docMk/>
            <pc:sldMk cId="2756026997" sldId="266"/>
            <ac:spMk id="35" creationId="{1A117430-2BE5-4A95-A808-BAFFDC1CBE52}"/>
          </ac:spMkLst>
        </pc:spChg>
        <pc:picChg chg="mod">
          <ac:chgData name="SWATHI M HUTTADA - 201046019" userId="S::swathi.huttada@learner.manipal.edu::f3cdf072-9aee-4273-9af0-a3a5b281f555" providerId="AD" clId="Web-{B7D22812-4B25-3595-543B-1A6E06B46024}" dt="2021-05-31T19:38:42.041" v="96" actId="14100"/>
          <ac:picMkLst>
            <pc:docMk/>
            <pc:sldMk cId="2756026997" sldId="266"/>
            <ac:picMk id="4" creationId="{CEC2F483-EC66-4E10-940A-93AAAD4907B6}"/>
          </ac:picMkLst>
        </pc:picChg>
      </pc:sldChg>
      <pc:sldChg chg="addSp delSp modSp">
        <pc:chgData name="SWATHI M HUTTADA - 201046019" userId="S::swathi.huttada@learner.manipal.edu::f3cdf072-9aee-4273-9af0-a3a5b281f555" providerId="AD" clId="Web-{B7D22812-4B25-3595-543B-1A6E06B46024}" dt="2021-05-31T18:59:47.929" v="82" actId="14100"/>
        <pc:sldMkLst>
          <pc:docMk/>
          <pc:sldMk cId="415297378" sldId="267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8:59:17.147" v="77"/>
          <ac:spMkLst>
            <pc:docMk/>
            <pc:sldMk cId="415297378" sldId="267"/>
            <ac:spMk id="2" creationId="{DF626D0E-269A-4A5C-AFA8-98DA44B1E3B1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8:58:15.645" v="73"/>
          <ac:spMkLst>
            <pc:docMk/>
            <pc:sldMk cId="415297378" sldId="267"/>
            <ac:spMk id="3" creationId="{1EDB5B01-CD17-4859-A485-9EF330AE8D16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8:59:39.319" v="81" actId="14100"/>
          <ac:spMkLst>
            <pc:docMk/>
            <pc:sldMk cId="415297378" sldId="267"/>
            <ac:spMk id="5" creationId="{0EBEFDE3-0E67-4391-BD37-6979121209CD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8:59:17.147" v="77"/>
          <ac:spMkLst>
            <pc:docMk/>
            <pc:sldMk cId="415297378" sldId="267"/>
            <ac:spMk id="35" creationId="{1A117430-2BE5-4A95-A808-BAFFDC1CBE52}"/>
          </ac:spMkLst>
        </pc:spChg>
        <pc:spChg chg="add del">
          <ac:chgData name="SWATHI M HUTTADA - 201046019" userId="S::swathi.huttada@learner.manipal.edu::f3cdf072-9aee-4273-9af0-a3a5b281f555" providerId="AD" clId="Web-{B7D22812-4B25-3595-543B-1A6E06B46024}" dt="2021-05-31T18:59:17.147" v="77"/>
          <ac:spMkLst>
            <pc:docMk/>
            <pc:sldMk cId="415297378" sldId="267"/>
            <ac:spMk id="40" creationId="{7F1E7AFF-0BDE-41B0-A9C8-A3E0E9DED049}"/>
          </ac:spMkLst>
        </pc:spChg>
        <pc:picChg chg="add del mod modCrop">
          <ac:chgData name="SWATHI M HUTTADA - 201046019" userId="S::swathi.huttada@learner.manipal.edu::f3cdf072-9aee-4273-9af0-a3a5b281f555" providerId="AD" clId="Web-{B7D22812-4B25-3595-543B-1A6E06B46024}" dt="2021-05-31T18:58:03.864" v="72"/>
          <ac:picMkLst>
            <pc:docMk/>
            <pc:sldMk cId="415297378" sldId="267"/>
            <ac:picMk id="4" creationId="{CEC2F483-EC66-4E10-940A-93AAAD4907B6}"/>
          </ac:picMkLst>
        </pc:picChg>
        <pc:picChg chg="add del mod ord">
          <ac:chgData name="SWATHI M HUTTADA - 201046019" userId="S::swathi.huttada@learner.manipal.edu::f3cdf072-9aee-4273-9af0-a3a5b281f555" providerId="AD" clId="Web-{B7D22812-4B25-3595-543B-1A6E06B46024}" dt="2021-05-31T18:33:26.244" v="23"/>
          <ac:picMkLst>
            <pc:docMk/>
            <pc:sldMk cId="415297378" sldId="267"/>
            <ac:picMk id="6" creationId="{4F98983B-B6FA-4934-BDE3-251C52C41A6D}"/>
          </ac:picMkLst>
        </pc:picChg>
        <pc:picChg chg="add mod ord">
          <ac:chgData name="SWATHI M HUTTADA - 201046019" userId="S::swathi.huttada@learner.manipal.edu::f3cdf072-9aee-4273-9af0-a3a5b281f555" providerId="AD" clId="Web-{B7D22812-4B25-3595-543B-1A6E06B46024}" dt="2021-05-31T18:59:47.929" v="82" actId="14100"/>
          <ac:picMkLst>
            <pc:docMk/>
            <pc:sldMk cId="415297378" sldId="267"/>
            <ac:picMk id="7" creationId="{E921BBF5-75C7-41E0-8FB8-A5D2E62D0F47}"/>
          </ac:picMkLst>
        </pc:picChg>
      </pc:sldChg>
      <pc:sldChg chg="modSp">
        <pc:chgData name="SWATHI M HUTTADA - 201046019" userId="S::swathi.huttada@learner.manipal.edu::f3cdf072-9aee-4273-9af0-a3a5b281f555" providerId="AD" clId="Web-{B7D22812-4B25-3595-543B-1A6E06B46024}" dt="2021-05-31T19:38:09.322" v="94" actId="14100"/>
        <pc:sldMkLst>
          <pc:docMk/>
          <pc:sldMk cId="2628474036" sldId="269"/>
        </pc:sldMkLst>
        <pc:spChg chg="mod">
          <ac:chgData name="SWATHI M HUTTADA - 201046019" userId="S::swathi.huttada@learner.manipal.edu::f3cdf072-9aee-4273-9af0-a3a5b281f555" providerId="AD" clId="Web-{B7D22812-4B25-3595-543B-1A6E06B46024}" dt="2021-05-31T19:37:54.743" v="89"/>
          <ac:spMkLst>
            <pc:docMk/>
            <pc:sldMk cId="2628474036" sldId="269"/>
            <ac:spMk id="2" creationId="{DF626D0E-269A-4A5C-AFA8-98DA44B1E3B1}"/>
          </ac:spMkLst>
        </pc:spChg>
        <pc:spChg chg="mod ord">
          <ac:chgData name="SWATHI M HUTTADA - 201046019" userId="S::swathi.huttada@learner.manipal.edu::f3cdf072-9aee-4273-9af0-a3a5b281f555" providerId="AD" clId="Web-{B7D22812-4B25-3595-543B-1A6E06B46024}" dt="2021-05-31T19:37:54.743" v="89"/>
          <ac:spMkLst>
            <pc:docMk/>
            <pc:sldMk cId="2628474036" sldId="269"/>
            <ac:spMk id="3" creationId="{1EDB5B01-CD17-4859-A485-9EF330AE8D16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9:37:54.743" v="89"/>
          <ac:spMkLst>
            <pc:docMk/>
            <pc:sldMk cId="2628474036" sldId="269"/>
            <ac:spMk id="5" creationId="{0EBEFDE3-0E67-4391-BD37-6979121209CD}"/>
          </ac:spMkLst>
        </pc:spChg>
        <pc:spChg chg="mod">
          <ac:chgData name="SWATHI M HUTTADA - 201046019" userId="S::swathi.huttada@learner.manipal.edu::f3cdf072-9aee-4273-9af0-a3a5b281f555" providerId="AD" clId="Web-{B7D22812-4B25-3595-543B-1A6E06B46024}" dt="2021-05-31T19:37:54.743" v="89"/>
          <ac:spMkLst>
            <pc:docMk/>
            <pc:sldMk cId="2628474036" sldId="269"/>
            <ac:spMk id="35" creationId="{1A117430-2BE5-4A95-A808-BAFFDC1CBE52}"/>
          </ac:spMkLst>
        </pc:spChg>
        <pc:picChg chg="mod modCrop">
          <ac:chgData name="SWATHI M HUTTADA - 201046019" userId="S::swathi.huttada@learner.manipal.edu::f3cdf072-9aee-4273-9af0-a3a5b281f555" providerId="AD" clId="Web-{B7D22812-4B25-3595-543B-1A6E06B46024}" dt="2021-05-31T19:38:09.322" v="94" actId="14100"/>
          <ac:picMkLst>
            <pc:docMk/>
            <pc:sldMk cId="2628474036" sldId="269"/>
            <ac:picMk id="4" creationId="{CEC2F483-EC66-4E10-940A-93AAAD4907B6}"/>
          </ac:picMkLst>
        </pc:picChg>
      </pc:sldChg>
    </pc:docChg>
  </pc:docChgLst>
  <pc:docChgLst>
    <pc:chgData name="SWATHI M HUTTADA - 201046019" userId="S::swathi.huttada@learner.manipal.edu::f3cdf072-9aee-4273-9af0-a3a5b281f555" providerId="AD" clId="Web-{21AF7335-8CC9-4799-516B-B57F4AA98627}"/>
    <pc:docChg chg="modSld">
      <pc:chgData name="SWATHI M HUTTADA - 201046019" userId="S::swathi.huttada@learner.manipal.edu::f3cdf072-9aee-4273-9af0-a3a5b281f555" providerId="AD" clId="Web-{21AF7335-8CC9-4799-516B-B57F4AA98627}" dt="2021-06-01T15:45:09.892" v="221" actId="20577"/>
      <pc:docMkLst>
        <pc:docMk/>
      </pc:docMkLst>
      <pc:sldChg chg="modSp">
        <pc:chgData name="SWATHI M HUTTADA - 201046019" userId="S::swathi.huttada@learner.manipal.edu::f3cdf072-9aee-4273-9af0-a3a5b281f555" providerId="AD" clId="Web-{21AF7335-8CC9-4799-516B-B57F4AA98627}" dt="2021-06-01T15:45:09.892" v="221" actId="20577"/>
        <pc:sldMkLst>
          <pc:docMk/>
          <pc:sldMk cId="2425529019" sldId="258"/>
        </pc:sldMkLst>
        <pc:spChg chg="mod">
          <ac:chgData name="SWATHI M HUTTADA - 201046019" userId="S::swathi.huttada@learner.manipal.edu::f3cdf072-9aee-4273-9af0-a3a5b281f555" providerId="AD" clId="Web-{21AF7335-8CC9-4799-516B-B57F4AA98627}" dt="2021-06-01T15:45:09.892" v="221" actId="20577"/>
          <ac:spMkLst>
            <pc:docMk/>
            <pc:sldMk cId="2425529019" sldId="258"/>
            <ac:spMk id="7" creationId="{8E96CF75-4FB6-4658-A1BB-AF8ECA673619}"/>
          </ac:spMkLst>
        </pc:spChg>
      </pc:sldChg>
    </pc:docChg>
  </pc:docChgLst>
  <pc:docChgLst>
    <pc:chgData name="K MADHURI - 201046022" userId="S::madhuri.k2@learner.manipal.edu::22ac39d0-0c76-440c-9f24-8228999c5ed2" providerId="AD" clId="Web-{21828E49-FDDB-4FAE-8D52-AC2991EB9F5A}"/>
    <pc:docChg chg="modSld addMainMaster delMainMaster">
      <pc:chgData name="K MADHURI - 201046022" userId="S::madhuri.k2@learner.manipal.edu::22ac39d0-0c76-440c-9f24-8228999c5ed2" providerId="AD" clId="Web-{21828E49-FDDB-4FAE-8D52-AC2991EB9F5A}" dt="2021-05-29T07:40:17.758" v="0"/>
      <pc:docMkLst>
        <pc:docMk/>
      </pc:docMkLst>
      <pc:sldChg chg="addSp modSp mod setBg modClrScheme chgLayout">
        <pc:chgData name="K MADHURI - 201046022" userId="S::madhuri.k2@learner.manipal.edu::22ac39d0-0c76-440c-9f24-8228999c5ed2" providerId="AD" clId="Web-{21828E49-FDDB-4FAE-8D52-AC2991EB9F5A}" dt="2021-05-29T07:40:17.758" v="0"/>
        <pc:sldMkLst>
          <pc:docMk/>
          <pc:sldMk cId="109857222" sldId="256"/>
        </pc:sldMkLst>
        <pc:spChg chg="mod">
          <ac:chgData name="K MADHURI - 201046022" userId="S::madhuri.k2@learner.manipal.edu::22ac39d0-0c76-440c-9f24-8228999c5ed2" providerId="AD" clId="Web-{21828E49-FDDB-4FAE-8D52-AC2991EB9F5A}" dt="2021-05-29T07:40:17.758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 MADHURI - 201046022" userId="S::madhuri.k2@learner.manipal.edu::22ac39d0-0c76-440c-9f24-8228999c5ed2" providerId="AD" clId="Web-{21828E49-FDDB-4FAE-8D52-AC2991EB9F5A}" dt="2021-05-29T07:40:17.758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 MADHURI - 201046022" userId="S::madhuri.k2@learner.manipal.edu::22ac39d0-0c76-440c-9f24-8228999c5ed2" providerId="AD" clId="Web-{21828E49-FDDB-4FAE-8D52-AC2991EB9F5A}" dt="2021-05-29T07:40:17.758" v="0"/>
          <ac:spMkLst>
            <pc:docMk/>
            <pc:sldMk cId="109857222" sldId="256"/>
            <ac:spMk id="9" creationId="{44CA2EAD-E7C7-4F64-924A-52D34FD759C7}"/>
          </ac:spMkLst>
        </pc:spChg>
        <pc:picChg chg="add">
          <ac:chgData name="K MADHURI - 201046022" userId="S::madhuri.k2@learner.manipal.edu::22ac39d0-0c76-440c-9f24-8228999c5ed2" providerId="AD" clId="Web-{21828E49-FDDB-4FAE-8D52-AC2991EB9F5A}" dt="2021-05-29T07:40:17.758" v="0"/>
          <ac:picMkLst>
            <pc:docMk/>
            <pc:sldMk cId="109857222" sldId="256"/>
            <ac:picMk id="4" creationId="{4B6E4696-D77D-48FC-805F-369968D3FA7D}"/>
          </ac:picMkLst>
        </pc:picChg>
        <pc:cxnChg chg="add">
          <ac:chgData name="K MADHURI - 201046022" userId="S::madhuri.k2@learner.manipal.edu::22ac39d0-0c76-440c-9f24-8228999c5ed2" providerId="AD" clId="Web-{21828E49-FDDB-4FAE-8D52-AC2991EB9F5A}" dt="2021-05-29T07:40:17.758" v="0"/>
          <ac:cxnSpMkLst>
            <pc:docMk/>
            <pc:sldMk cId="109857222" sldId="256"/>
            <ac:cxnSpMk id="11" creationId="{9E7C23BC-DAA6-40E1-8166-B8C4439D1430}"/>
          </ac:cxnSpMkLst>
        </pc:cxnChg>
      </pc:sldChg>
      <pc:sldMasterChg chg="del delSldLayout">
        <pc:chgData name="K MADHURI - 201046022" userId="S::madhuri.k2@learner.manipal.edu::22ac39d0-0c76-440c-9f24-8228999c5ed2" providerId="AD" clId="Web-{21828E49-FDDB-4FAE-8D52-AC2991EB9F5A}" dt="2021-05-29T07:40:17.758" v="0"/>
        <pc:sldMasterMkLst>
          <pc:docMk/>
          <pc:sldMasterMk cId="2460954070" sldId="2147483660"/>
        </pc:sldMasterMkLst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 MADHURI - 201046022" userId="S::madhuri.k2@learner.manipal.edu::22ac39d0-0c76-440c-9f24-8228999c5ed2" providerId="AD" clId="Web-{21828E49-FDDB-4FAE-8D52-AC2991EB9F5A}" dt="2021-05-29T07:40:17.758" v="0"/>
        <pc:sldMasterMkLst>
          <pc:docMk/>
          <pc:sldMasterMk cId="1169371842" sldId="2147483750"/>
        </pc:sldMasterMkLst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718200924" sldId="2147483739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1904215831" sldId="2147483740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2057827608" sldId="2147483741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1013759158" sldId="2147483742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4129186527" sldId="2147483743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2997564296" sldId="2147483744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497415040" sldId="2147483745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1689106370" sldId="2147483746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1508957625" sldId="2147483747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3565947790" sldId="2147483748"/>
          </pc:sldLayoutMkLst>
        </pc:sldLayoutChg>
        <pc:sldLayoutChg chg="add">
          <pc:chgData name="K MADHURI - 201046022" userId="S::madhuri.k2@learner.manipal.edu::22ac39d0-0c76-440c-9f24-8228999c5ed2" providerId="AD" clId="Web-{21828E49-FDDB-4FAE-8D52-AC2991EB9F5A}" dt="2021-05-29T07:40:17.758" v="0"/>
          <pc:sldLayoutMkLst>
            <pc:docMk/>
            <pc:sldMasterMk cId="1169371842" sldId="2147483750"/>
            <pc:sldLayoutMk cId="3521899976" sldId="2147483749"/>
          </pc:sldLayoutMkLst>
        </pc:sldLayoutChg>
      </pc:sldMasterChg>
    </pc:docChg>
  </pc:docChgLst>
  <pc:docChgLst>
    <pc:chgData name="SHAIK FAREEN AKHTAR - 201046038" userId="S::shaik.akhtar@learner.manipal.edu::eed84aa8-26df-4aa4-a98b-60cb7eddb47f" providerId="AD" clId="Web-{8D4A8074-5699-7745-C016-EF7F23D51F72}"/>
    <pc:docChg chg="addSld delSld modSld addMainMaster delMainMaster">
      <pc:chgData name="SHAIK FAREEN AKHTAR - 201046038" userId="S::shaik.akhtar@learner.manipal.edu::eed84aa8-26df-4aa4-a98b-60cb7eddb47f" providerId="AD" clId="Web-{8D4A8074-5699-7745-C016-EF7F23D51F72}" dt="2021-05-30T12:23:36.768" v="662" actId="20577"/>
      <pc:docMkLst>
        <pc:docMk/>
      </pc:docMkLst>
      <pc:sldChg chg="addSp delSp modSp mod modClrScheme delDesignElem chgLayout">
        <pc:chgData name="SHAIK FAREEN AKHTAR - 201046038" userId="S::shaik.akhtar@learner.manipal.edu::eed84aa8-26df-4aa4-a98b-60cb7eddb47f" providerId="AD" clId="Web-{8D4A8074-5699-7745-C016-EF7F23D51F72}" dt="2021-05-30T12:22:22.736" v="656" actId="20577"/>
        <pc:sldMkLst>
          <pc:docMk/>
          <pc:sldMk cId="1539915846" sldId="257"/>
        </pc:sldMkLst>
        <pc:spChg chg="mod ord">
          <ac:chgData name="SHAIK FAREEN AKHTAR - 201046038" userId="S::shaik.akhtar@learner.manipal.edu::eed84aa8-26df-4aa4-a98b-60cb7eddb47f" providerId="AD" clId="Web-{8D4A8074-5699-7745-C016-EF7F23D51F72}" dt="2021-05-30T12:07:56.221" v="150" actId="14100"/>
          <ac:spMkLst>
            <pc:docMk/>
            <pc:sldMk cId="1539915846" sldId="257"/>
            <ac:spMk id="2" creationId="{6BFC66A7-BAE2-4F35-8297-ED270FEA8D98}"/>
          </ac:spMkLst>
        </pc:spChg>
        <pc:spChg chg="add">
          <ac:chgData name="SHAIK FAREEN AKHTAR - 201046038" userId="S::shaik.akhtar@learner.manipal.edu::eed84aa8-26df-4aa4-a98b-60cb7eddb47f" providerId="AD" clId="Web-{8D4A8074-5699-7745-C016-EF7F23D51F72}" dt="2021-05-30T11:43:36.009" v="1"/>
          <ac:spMkLst>
            <pc:docMk/>
            <pc:sldMk cId="1539915846" sldId="257"/>
            <ac:spMk id="4" creationId="{BAD76F3E-3A97-486B-B402-44400A8B9173}"/>
          </ac:spMkLst>
        </pc:spChg>
        <pc:spChg chg="add mod">
          <ac:chgData name="SHAIK FAREEN AKHTAR - 201046038" userId="S::shaik.akhtar@learner.manipal.edu::eed84aa8-26df-4aa4-a98b-60cb7eddb47f" providerId="AD" clId="Web-{8D4A8074-5699-7745-C016-EF7F23D51F72}" dt="2021-05-30T12:17:52.262" v="570" actId="1076"/>
          <ac:spMkLst>
            <pc:docMk/>
            <pc:sldMk cId="1539915846" sldId="257"/>
            <ac:spMk id="5" creationId="{7BF1508F-DD96-4D52-97F8-A227031B42D8}"/>
          </ac:spMkLst>
        </pc:spChg>
        <pc:spChg chg="add del mod">
          <ac:chgData name="SHAIK FAREEN AKHTAR - 201046038" userId="S::shaik.akhtar@learner.manipal.edu::eed84aa8-26df-4aa4-a98b-60cb7eddb47f" providerId="AD" clId="Web-{8D4A8074-5699-7745-C016-EF7F23D51F72}" dt="2021-05-30T12:08:28.628" v="155"/>
          <ac:spMkLst>
            <pc:docMk/>
            <pc:sldMk cId="1539915846" sldId="257"/>
            <ac:spMk id="6" creationId="{36910B89-0CB6-4D71-A970-F5AC07601141}"/>
          </ac:spMkLst>
        </pc:spChg>
        <pc:spChg chg="add mod">
          <ac:chgData name="SHAIK FAREEN AKHTAR - 201046038" userId="S::shaik.akhtar@learner.manipal.edu::eed84aa8-26df-4aa4-a98b-60cb7eddb47f" providerId="AD" clId="Web-{8D4A8074-5699-7745-C016-EF7F23D51F72}" dt="2021-05-30T12:22:22.736" v="656" actId="20577"/>
          <ac:spMkLst>
            <pc:docMk/>
            <pc:sldMk cId="1539915846" sldId="257"/>
            <ac:spMk id="11" creationId="{C7087A01-1163-4E2C-8DCA-1B295BC49D8C}"/>
          </ac:spMkLst>
        </pc:spChg>
        <pc:spChg chg="add">
          <ac:chgData name="SHAIK FAREEN AKHTAR - 201046038" userId="S::shaik.akhtar@learner.manipal.edu::eed84aa8-26df-4aa4-a98b-60cb7eddb47f" providerId="AD" clId="Web-{8D4A8074-5699-7745-C016-EF7F23D51F72}" dt="2021-05-30T11:43:36.009" v="1"/>
          <ac:spMkLst>
            <pc:docMk/>
            <pc:sldMk cId="1539915846" sldId="257"/>
            <ac:spMk id="23" creationId="{391F6B52-91F4-4AEB-B6DB-29FEBCF28C8B}"/>
          </ac:spMkLst>
        </pc:spChg>
        <pc:spChg chg="add">
          <ac:chgData name="SHAIK FAREEN AKHTAR - 201046038" userId="S::shaik.akhtar@learner.manipal.edu::eed84aa8-26df-4aa4-a98b-60cb7eddb47f" providerId="AD" clId="Web-{8D4A8074-5699-7745-C016-EF7F23D51F72}" dt="2021-05-30T11:43:36.009" v="1"/>
          <ac:spMkLst>
            <pc:docMk/>
            <pc:sldMk cId="1539915846" sldId="257"/>
            <ac:spMk id="25" creationId="{2CD6F061-7C53-44F4-9794-953DB70A451B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2:04:56.499" v="118"/>
          <ac:spMkLst>
            <pc:docMk/>
            <pc:sldMk cId="1539915846" sldId="257"/>
            <ac:spMk id="29" creationId="{100EDD19-6802-4EC3-95CE-CFFAB042CFD6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2:04:56.499" v="118"/>
          <ac:spMkLst>
            <pc:docMk/>
            <pc:sldMk cId="1539915846" sldId="257"/>
            <ac:spMk id="30" creationId="{DB17E863-922E-4C26-BD64-E8FD41D28661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48" creationId="{3A397E3E-B90C-4D82-BAAA-36F7AC6A4565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50" creationId="{E16C8D8F-10E9-4498-ABDB-0F923F8B6837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52" creationId="{1E5A83E3-8A11-4492-BB6E-F5F2240316FB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54" creationId="{8CF5E676-CA04-4CED-9F1E-5026ED66E66D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56" creationId="{6BA9E676-A8FC-4C2F-8D78-C13ED8ABDBA8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1:59:24.603" v="9"/>
          <ac:spMkLst>
            <pc:docMk/>
            <pc:sldMk cId="1539915846" sldId="257"/>
            <ac:spMk id="57" creationId="{9089EED9-F54D-4F20-A2C6-949DE4176959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58" creationId="{A2B5CBEA-F125-49B6-8335-227C325B112B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1:59:24.603" v="9"/>
          <ac:spMkLst>
            <pc:docMk/>
            <pc:sldMk cId="1539915846" sldId="257"/>
            <ac:spMk id="59" creationId="{1A85619E-59AB-4E59-8DD1-77D17FCB331C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60" creationId="{EECD79B5-5FC5-495F-BFD6-346C16E787A7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1:59:24.603" v="9"/>
          <ac:spMkLst>
            <pc:docMk/>
            <pc:sldMk cId="1539915846" sldId="257"/>
            <ac:spMk id="61" creationId="{B5AAC39E-8294-44DC-AB9F-2B9F22C397E1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62" creationId="{2C1D3151-5F97-4860-B56C-C98BD62CC255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1:59:24.603" v="9"/>
          <ac:spMkLst>
            <pc:docMk/>
            <pc:sldMk cId="1539915846" sldId="257"/>
            <ac:spMk id="63" creationId="{11685A1B-C158-49A6-BF8F-0D48688527D1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64" creationId="{32D9D048-3063-435A-8C23-26C1907E9619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1:59:26.572" v="11"/>
          <ac:spMkLst>
            <pc:docMk/>
            <pc:sldMk cId="1539915846" sldId="257"/>
            <ac:spMk id="65" creationId="{23D09407-53BC-485E-B4CE-BC5E4FC4B25B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66" creationId="{8DE96824-E506-4448-8704-5EC7BF7BC51B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1:59:26.572" v="11"/>
          <ac:spMkLst>
            <pc:docMk/>
            <pc:sldMk cId="1539915846" sldId="257"/>
            <ac:spMk id="67" creationId="{921DB988-49FC-4608-B0A2-E2F3A4019041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68" creationId="{4D1A5E71-B6B6-486A-8CDC-C7ABD9B903F6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1:42:28.617" v="0"/>
          <ac:spMkLst>
            <pc:docMk/>
            <pc:sldMk cId="1539915846" sldId="257"/>
            <ac:spMk id="70" creationId="{B6C541AE-9B02-44C0-B8C6-B2DEA7ED3813}"/>
          </ac:spMkLst>
        </pc:spChg>
        <pc:grpChg chg="add del">
          <ac:chgData name="SHAIK FAREEN AKHTAR - 201046038" userId="S::shaik.akhtar@learner.manipal.edu::eed84aa8-26df-4aa4-a98b-60cb7eddb47f" providerId="AD" clId="Web-{8D4A8074-5699-7745-C016-EF7F23D51F72}" dt="2021-05-30T11:59:26.572" v="11"/>
          <ac:grpSpMkLst>
            <pc:docMk/>
            <pc:sldMk cId="1539915846" sldId="257"/>
            <ac:grpSpMk id="72" creationId="{E9B930FD-8671-4C4C-ADCF-73AC1D0CD417}"/>
          </ac:grpSpMkLst>
        </pc:grpChg>
        <pc:grpChg chg="add del">
          <ac:chgData name="SHAIK FAREEN AKHTAR - 201046038" userId="S::shaik.akhtar@learner.manipal.edu::eed84aa8-26df-4aa4-a98b-60cb7eddb47f" providerId="AD" clId="Web-{8D4A8074-5699-7745-C016-EF7F23D51F72}" dt="2021-05-30T11:59:26.572" v="11"/>
          <ac:grpSpMkLst>
            <pc:docMk/>
            <pc:sldMk cId="1539915846" sldId="257"/>
            <ac:grpSpMk id="78" creationId="{383C2651-AE0C-4AE4-8725-E2F9414FE219}"/>
          </ac:grpSpMkLst>
        </pc:grpChg>
        <pc:graphicFrameChg chg="add del mod modGraphic">
          <ac:chgData name="SHAIK FAREEN AKHTAR - 201046038" userId="S::shaik.akhtar@learner.manipal.edu::eed84aa8-26df-4aa4-a98b-60cb7eddb47f" providerId="AD" clId="Web-{8D4A8074-5699-7745-C016-EF7F23D51F72}" dt="2021-05-30T12:10:19.599" v="207"/>
          <ac:graphicFrameMkLst>
            <pc:docMk/>
            <pc:sldMk cId="1539915846" sldId="257"/>
            <ac:graphicFrameMk id="7" creationId="{C96FC6E0-C126-43EF-9DAB-F4D9B995F0AD}"/>
          </ac:graphicFrameMkLst>
        </pc:graphicFrameChg>
        <pc:graphicFrameChg chg="add del mod modGraphic">
          <ac:chgData name="SHAIK FAREEN AKHTAR - 201046038" userId="S::shaik.akhtar@learner.manipal.edu::eed84aa8-26df-4aa4-a98b-60cb7eddb47f" providerId="AD" clId="Web-{8D4A8074-5699-7745-C016-EF7F23D51F72}" dt="2021-05-30T12:14:08.243" v="409"/>
          <ac:graphicFrameMkLst>
            <pc:docMk/>
            <pc:sldMk cId="1539915846" sldId="257"/>
            <ac:graphicFrameMk id="8" creationId="{2A167DB9-A3C2-434F-BE62-E3634EF0767B}"/>
          </ac:graphicFrameMkLst>
        </pc:graphicFrameChg>
        <pc:graphicFrameChg chg="add del mod modGraphic">
          <ac:chgData name="SHAIK FAREEN AKHTAR - 201046038" userId="S::shaik.akhtar@learner.manipal.edu::eed84aa8-26df-4aa4-a98b-60cb7eddb47f" providerId="AD" clId="Web-{8D4A8074-5699-7745-C016-EF7F23D51F72}" dt="2021-05-30T12:15:24.979" v="454"/>
          <ac:graphicFrameMkLst>
            <pc:docMk/>
            <pc:sldMk cId="1539915846" sldId="257"/>
            <ac:graphicFrameMk id="10" creationId="{7F5D3E4C-4684-443C-B5F4-B3055DE1A980}"/>
          </ac:graphicFrameMkLst>
        </pc:graphicFrameChg>
        <pc:picChg chg="add del mod">
          <ac:chgData name="SHAIK FAREEN AKHTAR - 201046038" userId="S::shaik.akhtar@learner.manipal.edu::eed84aa8-26df-4aa4-a98b-60cb7eddb47f" providerId="AD" clId="Web-{8D4A8074-5699-7745-C016-EF7F23D51F72}" dt="2021-05-30T11:59:25.853" v="10"/>
          <ac:picMkLst>
            <pc:docMk/>
            <pc:sldMk cId="1539915846" sldId="257"/>
            <ac:picMk id="45" creationId="{BD5A7C86-E94C-42B6-8A3E-55D1C53125EA}"/>
          </ac:picMkLst>
        </pc:picChg>
      </pc:sldChg>
      <pc:sldChg chg="modSp new del mod modClrScheme chgLayout">
        <pc:chgData name="SHAIK FAREEN AKHTAR - 201046038" userId="S::shaik.akhtar@learner.manipal.edu::eed84aa8-26df-4aa4-a98b-60cb7eddb47f" providerId="AD" clId="Web-{8D4A8074-5699-7745-C016-EF7F23D51F72}" dt="2021-05-30T11:59:39.728" v="13"/>
        <pc:sldMkLst>
          <pc:docMk/>
          <pc:sldMk cId="1529130380" sldId="258"/>
        </pc:sldMkLst>
        <pc:spChg chg="mod ord">
          <ac:chgData name="SHAIK FAREEN AKHTAR - 201046038" userId="S::shaik.akhtar@learner.manipal.edu::eed84aa8-26df-4aa4-a98b-60cb7eddb47f" providerId="AD" clId="Web-{8D4A8074-5699-7745-C016-EF7F23D51F72}" dt="2021-05-30T11:59:26.572" v="11"/>
          <ac:spMkLst>
            <pc:docMk/>
            <pc:sldMk cId="1529130380" sldId="258"/>
            <ac:spMk id="2" creationId="{B95E0F9E-59B6-4481-9F57-C0B0C370D201}"/>
          </ac:spMkLst>
        </pc:spChg>
        <pc:spChg chg="mod ord">
          <ac:chgData name="SHAIK FAREEN AKHTAR - 201046038" userId="S::shaik.akhtar@learner.manipal.edu::eed84aa8-26df-4aa4-a98b-60cb7eddb47f" providerId="AD" clId="Web-{8D4A8074-5699-7745-C016-EF7F23D51F72}" dt="2021-05-30T11:59:26.572" v="11"/>
          <ac:spMkLst>
            <pc:docMk/>
            <pc:sldMk cId="1529130380" sldId="258"/>
            <ac:spMk id="3" creationId="{A398F4EE-72B9-47DB-A7FA-46E98405E46C}"/>
          </ac:spMkLst>
        </pc:spChg>
      </pc:sldChg>
      <pc:sldChg chg="addSp delSp modSp mod setBg addAnim delAnim">
        <pc:chgData name="SHAIK FAREEN AKHTAR - 201046038" userId="S::shaik.akhtar@learner.manipal.edu::eed84aa8-26df-4aa4-a98b-60cb7eddb47f" providerId="AD" clId="Web-{8D4A8074-5699-7745-C016-EF7F23D51F72}" dt="2021-05-30T12:23:36.768" v="662" actId="20577"/>
        <pc:sldMkLst>
          <pc:docMk/>
          <pc:sldMk cId="2425529019" sldId="258"/>
        </pc:sldMkLst>
        <pc:spChg chg="mod ord">
          <ac:chgData name="SHAIK FAREEN AKHTAR - 201046038" userId="S::shaik.akhtar@learner.manipal.edu::eed84aa8-26df-4aa4-a98b-60cb7eddb47f" providerId="AD" clId="Web-{8D4A8074-5699-7745-C016-EF7F23D51F72}" dt="2021-05-30T12:23:36.768" v="662" actId="20577"/>
          <ac:spMkLst>
            <pc:docMk/>
            <pc:sldMk cId="2425529019" sldId="258"/>
            <ac:spMk id="2" creationId="{78C7CA79-E836-4254-A9DC-00F9FB3FBA32}"/>
          </ac:spMkLst>
        </pc:spChg>
        <pc:spChg chg="del">
          <ac:chgData name="SHAIK FAREEN AKHTAR - 201046038" userId="S::shaik.akhtar@learner.manipal.edu::eed84aa8-26df-4aa4-a98b-60cb7eddb47f" providerId="AD" clId="Web-{8D4A8074-5699-7745-C016-EF7F23D51F72}" dt="2021-05-30T12:19:55.968" v="635"/>
          <ac:spMkLst>
            <pc:docMk/>
            <pc:sldMk cId="2425529019" sldId="258"/>
            <ac:spMk id="3" creationId="{8B8DE1A3-E937-47CB-8B3D-8A6FC414C2EA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2:21:56.360" v="647"/>
          <ac:spMkLst>
            <pc:docMk/>
            <pc:sldMk cId="2425529019" sldId="258"/>
            <ac:spMk id="8" creationId="{9226463F-FCE6-4F00-95D8-024728582C78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2:23:19.674" v="661"/>
          <ac:spMkLst>
            <pc:docMk/>
            <pc:sldMk cId="2425529019" sldId="258"/>
            <ac:spMk id="11" creationId="{3CD9DF72-87A3-404E-A828-84CBF11A8303}"/>
          </ac:spMkLst>
        </pc:spChg>
        <pc:spChg chg="add">
          <ac:chgData name="SHAIK FAREEN AKHTAR - 201046038" userId="S::shaik.akhtar@learner.manipal.edu::eed84aa8-26df-4aa4-a98b-60cb7eddb47f" providerId="AD" clId="Web-{8D4A8074-5699-7745-C016-EF7F23D51F72}" dt="2021-05-30T12:23:19.674" v="661"/>
          <ac:spMkLst>
            <pc:docMk/>
            <pc:sldMk cId="2425529019" sldId="258"/>
            <ac:spMk id="15" creationId="{ED49FE6D-E54D-4A15-9572-966ED42F812E}"/>
          </ac:spMkLst>
        </pc:spChg>
        <pc:spChg chg="add del">
          <ac:chgData name="SHAIK FAREEN AKHTAR - 201046038" userId="S::shaik.akhtar@learner.manipal.edu::eed84aa8-26df-4aa4-a98b-60cb7eddb47f" providerId="AD" clId="Web-{8D4A8074-5699-7745-C016-EF7F23D51F72}" dt="2021-05-30T12:23:19.658" v="660"/>
          <ac:spMkLst>
            <pc:docMk/>
            <pc:sldMk cId="2425529019" sldId="258"/>
            <ac:spMk id="18" creationId="{D38A241E-0395-41E5-8607-BAA2799A4374}"/>
          </ac:spMkLst>
        </pc:spChg>
        <pc:picChg chg="add mod ord">
          <ac:chgData name="SHAIK FAREEN AKHTAR - 201046038" userId="S::shaik.akhtar@learner.manipal.edu::eed84aa8-26df-4aa4-a98b-60cb7eddb47f" providerId="AD" clId="Web-{8D4A8074-5699-7745-C016-EF7F23D51F72}" dt="2021-05-30T12:23:19.674" v="661"/>
          <ac:picMkLst>
            <pc:docMk/>
            <pc:sldMk cId="2425529019" sldId="258"/>
            <ac:picMk id="4" creationId="{652B7EC5-F974-4EC7-A6D2-707CCC979882}"/>
          </ac:picMkLst>
        </pc:picChg>
        <pc:cxnChg chg="add del">
          <ac:chgData name="SHAIK FAREEN AKHTAR - 201046038" userId="S::shaik.akhtar@learner.manipal.edu::eed84aa8-26df-4aa4-a98b-60cb7eddb47f" providerId="AD" clId="Web-{8D4A8074-5699-7745-C016-EF7F23D51F72}" dt="2021-05-30T12:23:19.674" v="661"/>
          <ac:cxnSpMkLst>
            <pc:docMk/>
            <pc:sldMk cId="2425529019" sldId="258"/>
            <ac:cxnSpMk id="13" creationId="{20E3A342-4D61-4E3F-AF90-1AB42AEB96CC}"/>
          </ac:cxnSpMkLst>
        </pc:cxnChg>
        <pc:cxnChg chg="add">
          <ac:chgData name="SHAIK FAREEN AKHTAR - 201046038" userId="S::shaik.akhtar@learner.manipal.edu::eed84aa8-26df-4aa4-a98b-60cb7eddb47f" providerId="AD" clId="Web-{8D4A8074-5699-7745-C016-EF7F23D51F72}" dt="2021-05-30T12:23:19.674" v="661"/>
          <ac:cxnSpMkLst>
            <pc:docMk/>
            <pc:sldMk cId="2425529019" sldId="258"/>
            <ac:cxnSpMk id="16" creationId="{EAFC8083-BBFA-464C-A805-4E844F66B23B}"/>
          </ac:cxnSpMkLst>
        </pc:cxnChg>
        <pc:cxnChg chg="add del">
          <ac:chgData name="SHAIK FAREEN AKHTAR - 201046038" userId="S::shaik.akhtar@learner.manipal.edu::eed84aa8-26df-4aa4-a98b-60cb7eddb47f" providerId="AD" clId="Web-{8D4A8074-5699-7745-C016-EF7F23D51F72}" dt="2021-05-30T12:23:19.658" v="660"/>
          <ac:cxnSpMkLst>
            <pc:docMk/>
            <pc:sldMk cId="2425529019" sldId="258"/>
            <ac:cxnSpMk id="20" creationId="{CE352288-84AD-4CA8-BCD5-76C29D34E1DB}"/>
          </ac:cxnSpMkLst>
        </pc:cxnChg>
        <pc:cxnChg chg="add">
          <ac:chgData name="SHAIK FAREEN AKHTAR - 201046038" userId="S::shaik.akhtar@learner.manipal.edu::eed84aa8-26df-4aa4-a98b-60cb7eddb47f" providerId="AD" clId="Web-{8D4A8074-5699-7745-C016-EF7F23D51F72}" dt="2021-05-30T12:23:19.674" v="661"/>
          <ac:cxnSpMkLst>
            <pc:docMk/>
            <pc:sldMk cId="2425529019" sldId="258"/>
            <ac:cxnSpMk id="22" creationId="{67DF9911-4A37-4096-BE25-0CCCFECBF6DD}"/>
          </ac:cxnSpMkLst>
        </pc:cxnChg>
        <pc:cxnChg chg="add">
          <ac:chgData name="SHAIK FAREEN AKHTAR - 201046038" userId="S::shaik.akhtar@learner.manipal.edu::eed84aa8-26df-4aa4-a98b-60cb7eddb47f" providerId="AD" clId="Web-{8D4A8074-5699-7745-C016-EF7F23D51F72}" dt="2021-05-30T12:23:19.674" v="661"/>
          <ac:cxnSpMkLst>
            <pc:docMk/>
            <pc:sldMk cId="2425529019" sldId="258"/>
            <ac:cxnSpMk id="24" creationId="{CC752BC6-CDD2-4020-8DCF-B5E813CD3A55}"/>
          </ac:cxnSpMkLst>
        </pc:cxnChg>
      </pc:sldChg>
      <pc:sldChg chg="modSp new">
        <pc:chgData name="SHAIK FAREEN AKHTAR - 201046038" userId="S::shaik.akhtar@learner.manipal.edu::eed84aa8-26df-4aa4-a98b-60cb7eddb47f" providerId="AD" clId="Web-{8D4A8074-5699-7745-C016-EF7F23D51F72}" dt="2021-05-30T12:19:36.545" v="634" actId="1076"/>
        <pc:sldMkLst>
          <pc:docMk/>
          <pc:sldMk cId="2511546489" sldId="259"/>
        </pc:sldMkLst>
        <pc:spChg chg="mod">
          <ac:chgData name="SHAIK FAREEN AKHTAR - 201046038" userId="S::shaik.akhtar@learner.manipal.edu::eed84aa8-26df-4aa4-a98b-60cb7eddb47f" providerId="AD" clId="Web-{8D4A8074-5699-7745-C016-EF7F23D51F72}" dt="2021-05-30T12:19:36.545" v="634" actId="1076"/>
          <ac:spMkLst>
            <pc:docMk/>
            <pc:sldMk cId="2511546489" sldId="259"/>
            <ac:spMk id="2" creationId="{BE02CD6A-1739-44BE-8445-35B202DF0A42}"/>
          </ac:spMkLst>
        </pc:spChg>
      </pc:sldChg>
      <pc:sldMasterChg chg="del delSldLayout">
        <pc:chgData name="SHAIK FAREEN AKHTAR - 201046038" userId="S::shaik.akhtar@learner.manipal.edu::eed84aa8-26df-4aa4-a98b-60cb7eddb47f" providerId="AD" clId="Web-{8D4A8074-5699-7745-C016-EF7F23D51F72}" dt="2021-05-30T11:42:28.617" v="0"/>
        <pc:sldMasterMkLst>
          <pc:docMk/>
          <pc:sldMasterMk cId="3414582505" sldId="2147483768"/>
        </pc:sldMasterMkLst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2689074274" sldId="2147483769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1624459171" sldId="2147483770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3709023166" sldId="2147483771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2427858835" sldId="2147483772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1339626763" sldId="2147483773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2163771713" sldId="2147483774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2931772948" sldId="2147483775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2573455825" sldId="2147483776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1201763538" sldId="2147483777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2172510091" sldId="2147483778"/>
          </pc:sldLayoutMkLst>
        </pc:sldLayoutChg>
        <pc:sldLayoutChg chg="del">
          <pc:chgData name="SHAIK FAREEN AKHTAR - 201046038" userId="S::shaik.akhtar@learner.manipal.edu::eed84aa8-26df-4aa4-a98b-60cb7eddb47f" providerId="AD" clId="Web-{8D4A8074-5699-7745-C016-EF7F23D51F72}" dt="2021-05-30T11:42:28.617" v="0"/>
          <pc:sldLayoutMkLst>
            <pc:docMk/>
            <pc:sldMasterMk cId="3414582505" sldId="2147483768"/>
            <pc:sldLayoutMk cId="3686525913" sldId="2147483779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8D4A8074-5699-7745-C016-EF7F23D51F72}" dt="2021-05-30T11:59:26.572" v="11"/>
        <pc:sldMasterMkLst>
          <pc:docMk/>
          <pc:sldMasterMk cId="109826077" sldId="2147483780"/>
        </pc:sldMasterMkLst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1226484700" sldId="214748378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3750441543" sldId="214748378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1764704641" sldId="214748378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1560937576" sldId="214748378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3940681305" sldId="214748378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3913353073" sldId="214748378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372694678" sldId="214748378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3308313279" sldId="214748378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2244270158" sldId="214748378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4121011155" sldId="214748379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109826077" sldId="2147483780"/>
            <pc:sldLayoutMk cId="1862205331" sldId="2147483791"/>
          </pc:sldLayoutMkLst>
        </pc:sldLayoutChg>
      </pc:sldMasterChg>
      <pc:sldMasterChg chg="add del addSldLayout delSldLayout modSldLayout">
        <pc:chgData name="SHAIK FAREEN AKHTAR - 201046038" userId="S::shaik.akhtar@learner.manipal.edu::eed84aa8-26df-4aa4-a98b-60cb7eddb47f" providerId="AD" clId="Web-{8D4A8074-5699-7745-C016-EF7F23D51F72}" dt="2021-05-30T11:59:26.572" v="11"/>
        <pc:sldMasterMkLst>
          <pc:docMk/>
          <pc:sldMasterMk cId="2592046897" sldId="2147483792"/>
        </pc:sldMasterMkLst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2304487558" sldId="2147483793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575224465" sldId="2147483794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580589514" sldId="2147483795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4107617935" sldId="2147483796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2983268002" sldId="2147483797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434080501" sldId="2147483798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1620640821" sldId="2147483799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912158979" sldId="2147483800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4077829103" sldId="2147483801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3224400546" sldId="2147483802"/>
          </pc:sldLayoutMkLst>
        </pc:sldLayoutChg>
        <pc:sldLayoutChg chg="add del mod replId">
          <pc:chgData name="SHAIK FAREEN AKHTAR - 201046038" userId="S::shaik.akhtar@learner.manipal.edu::eed84aa8-26df-4aa4-a98b-60cb7eddb47f" providerId="AD" clId="Web-{8D4A8074-5699-7745-C016-EF7F23D51F72}" dt="2021-05-30T11:59:26.572" v="11"/>
          <pc:sldLayoutMkLst>
            <pc:docMk/>
            <pc:sldMasterMk cId="2592046897" sldId="2147483792"/>
            <pc:sldLayoutMk cId="1610449167" sldId="2147483803"/>
          </pc:sldLayoutMkLst>
        </pc:sldLayoutChg>
      </pc:sldMasterChg>
    </pc:docChg>
  </pc:docChgLst>
  <pc:docChgLst>
    <pc:chgData name="K MADHURI - 201046022" userId="S::madhuri.k2@learner.manipal.edu::22ac39d0-0c76-440c-9f24-8228999c5ed2" providerId="AD" clId="Web-{234A9881-DD21-6EB9-A315-CC158BC6736B}"/>
    <pc:docChg chg="modSld">
      <pc:chgData name="K MADHURI - 201046022" userId="S::madhuri.k2@learner.manipal.edu::22ac39d0-0c76-440c-9f24-8228999c5ed2" providerId="AD" clId="Web-{234A9881-DD21-6EB9-A315-CC158BC6736B}" dt="2021-06-01T16:43:45.667" v="39" actId="20577"/>
      <pc:docMkLst>
        <pc:docMk/>
      </pc:docMkLst>
      <pc:sldChg chg="modSp">
        <pc:chgData name="K MADHURI - 201046022" userId="S::madhuri.k2@learner.manipal.edu::22ac39d0-0c76-440c-9f24-8228999c5ed2" providerId="AD" clId="Web-{234A9881-DD21-6EB9-A315-CC158BC6736B}" dt="2021-06-01T16:43:45.667" v="39" actId="20577"/>
        <pc:sldMkLst>
          <pc:docMk/>
          <pc:sldMk cId="2425529019" sldId="258"/>
        </pc:sldMkLst>
        <pc:spChg chg="mod">
          <ac:chgData name="K MADHURI - 201046022" userId="S::madhuri.k2@learner.manipal.edu::22ac39d0-0c76-440c-9f24-8228999c5ed2" providerId="AD" clId="Web-{234A9881-DD21-6EB9-A315-CC158BC6736B}" dt="2021-06-01T16:43:45.667" v="39" actId="20577"/>
          <ac:spMkLst>
            <pc:docMk/>
            <pc:sldMk cId="2425529019" sldId="258"/>
            <ac:spMk id="7" creationId="{8E96CF75-4FB6-4658-A1BB-AF8ECA673619}"/>
          </ac:spMkLst>
        </pc:spChg>
      </pc:sldChg>
      <pc:sldChg chg="modSp">
        <pc:chgData name="K MADHURI - 201046022" userId="S::madhuri.k2@learner.manipal.edu::22ac39d0-0c76-440c-9f24-8228999c5ed2" providerId="AD" clId="Web-{234A9881-DD21-6EB9-A315-CC158BC6736B}" dt="2021-06-01T14:31:09.145" v="38" actId="1076"/>
        <pc:sldMkLst>
          <pc:docMk/>
          <pc:sldMk cId="1105958426" sldId="262"/>
        </pc:sldMkLst>
        <pc:spChg chg="mod">
          <ac:chgData name="K MADHURI - 201046022" userId="S::madhuri.k2@learner.manipal.edu::22ac39d0-0c76-440c-9f24-8228999c5ed2" providerId="AD" clId="Web-{234A9881-DD21-6EB9-A315-CC158BC6736B}" dt="2021-06-01T14:31:02.270" v="36" actId="14100"/>
          <ac:spMkLst>
            <pc:docMk/>
            <pc:sldMk cId="1105958426" sldId="262"/>
            <ac:spMk id="2" creationId="{DF626D0E-269A-4A5C-AFA8-98DA44B1E3B1}"/>
          </ac:spMkLst>
        </pc:spChg>
        <pc:spChg chg="mod">
          <ac:chgData name="K MADHURI - 201046022" userId="S::madhuri.k2@learner.manipal.edu::22ac39d0-0c76-440c-9f24-8228999c5ed2" providerId="AD" clId="Web-{234A9881-DD21-6EB9-A315-CC158BC6736B}" dt="2021-06-01T14:31:09.145" v="38" actId="1076"/>
          <ac:spMkLst>
            <pc:docMk/>
            <pc:sldMk cId="1105958426" sldId="262"/>
            <ac:spMk id="35" creationId="{1A117430-2BE5-4A95-A808-BAFFDC1CBE52}"/>
          </ac:spMkLst>
        </pc:spChg>
        <pc:picChg chg="mod">
          <ac:chgData name="K MADHURI - 201046022" userId="S::madhuri.k2@learner.manipal.edu::22ac39d0-0c76-440c-9f24-8228999c5ed2" providerId="AD" clId="Web-{234A9881-DD21-6EB9-A315-CC158BC6736B}" dt="2021-06-01T14:30:56.629" v="35" actId="1076"/>
          <ac:picMkLst>
            <pc:docMk/>
            <pc:sldMk cId="1105958426" sldId="262"/>
            <ac:picMk id="3" creationId="{592E3105-DE77-4C0F-AC4D-163F1B03F1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884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83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669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0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6803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38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78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68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27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54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6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raph.ie/photo/422539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eowmeowmeowmeowmeow/gtsrb-german-traffic-sign/code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github.com/pierluigiferrari/traffic_sign_classifi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003.03256" TargetMode="External"/><Relationship Id="rId5" Type="http://schemas.openxmlformats.org/officeDocument/2006/relationships/hyperlink" Target="https://towardsdatascience.com/traffic-sign-recognition-using-deep-neural-networks-6abdb51d8b70" TargetMode="External"/><Relationship Id="rId4" Type="http://schemas.openxmlformats.org/officeDocument/2006/relationships/hyperlink" Target="https://towardsdatascience.com/recognizing-traffic-signs-with-over-98-accuracy-using-deep-learning-86737aedc2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C66A7-BAE2-4F35-8297-ED270FEA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89" y="552666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latin typeface="Garamond"/>
              </a:rPr>
              <a:t>SIGN BOARD RECOGNITION USING DEEP LEARNING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BF1508F-DD96-4D52-97F8-A227031B42D8}"/>
              </a:ext>
            </a:extLst>
          </p:cNvPr>
          <p:cNvSpPr txBox="1">
            <a:spLocks/>
          </p:cNvSpPr>
          <p:nvPr/>
        </p:nvSpPr>
        <p:spPr>
          <a:xfrm>
            <a:off x="744288" y="1181819"/>
            <a:ext cx="5649579" cy="4351337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i="1"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i="1"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</a:pPr>
            <a:endParaRPr lang="en-US" i="1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Clr>
                <a:schemeClr val="accent1"/>
              </a:buClr>
              <a:buSzPct val="85000"/>
            </a:pPr>
            <a:r>
              <a:rPr lang="en-US" sz="2800" i="1">
                <a:latin typeface="Garamond"/>
                <a:ea typeface="+mn-ea"/>
                <a:cs typeface="+mn-cs"/>
              </a:rPr>
              <a:t>By</a:t>
            </a:r>
            <a:endParaRPr lang="en-US" sz="2800">
              <a:latin typeface="Garamond"/>
              <a:ea typeface="+mn-ea"/>
              <a:cs typeface="+mn-cs"/>
            </a:endParaRPr>
          </a:p>
        </p:txBody>
      </p:sp>
      <p:pic>
        <p:nvPicPr>
          <p:cNvPr id="3" name="Picture 3" descr="A picture containing text, sign, road, way&#10;&#10;Description automatically generated">
            <a:extLst>
              <a:ext uri="{FF2B5EF4-FFF2-40B4-BE49-F238E27FC236}">
                <a16:creationId xmlns:a16="http://schemas.microsoft.com/office/drawing/2014/main" xmlns="" id="{AB54ADBB-776D-47D4-AB10-43E9CBE34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" r="35105"/>
          <a:stretch/>
        </p:blipFill>
        <p:spPr>
          <a:xfrm>
            <a:off x="6400288" y="2059776"/>
            <a:ext cx="4842999" cy="43517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14AEDF-C8CE-4280-9CB9-F16EE693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8F63A3B-78C7-47BE-AE5E-E10140E04643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7087A01-1163-4E2C-8DCA-1B295BC49D8C}"/>
              </a:ext>
            </a:extLst>
          </p:cNvPr>
          <p:cNvSpPr txBox="1"/>
          <p:nvPr/>
        </p:nvSpPr>
        <p:spPr>
          <a:xfrm>
            <a:off x="741873" y="3876137"/>
            <a:ext cx="645255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Garamond"/>
              </a:rPr>
              <a:t>Swathi M Huttada    : 201046019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2400" dirty="0">
                <a:latin typeface="Garamond"/>
              </a:rPr>
              <a:t>K Madhuri               : 201046022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Garamond"/>
              </a:rPr>
              <a:t>Shaik Fareen Akhtar : 201046038</a:t>
            </a:r>
          </a:p>
        </p:txBody>
      </p:sp>
    </p:spTree>
    <p:extLst>
      <p:ext uri="{BB962C8B-B14F-4D97-AF65-F5344CB8AC3E}">
        <p14:creationId xmlns:p14="http://schemas.microsoft.com/office/powerpoint/2010/main" val="15399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CACDB-D6B5-40D2-A7CC-6ABE96DD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85" y="387964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000" kern="1200" dirty="0">
                <a:solidFill>
                  <a:schemeClr val="tx2"/>
                </a:solidFill>
                <a:latin typeface="Garamond"/>
              </a:rPr>
              <a:t>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843B07C-F4E8-429C-A129-164E855A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8F63A3B-78C7-47BE-AE5E-E10140E04643}" type="slidenum">
              <a:rPr lang="en-US" dirty="0"/>
              <a:t>10</a:t>
            </a:fld>
            <a:endParaRPr lang="en-GB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xmlns="" id="{4957D7BE-D713-43F1-A398-4574382C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447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4A5DB-EACB-48EC-9871-FA256B9A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386080"/>
            <a:ext cx="3690425" cy="1325562"/>
          </a:xfrm>
        </p:spPr>
        <p:txBody>
          <a:bodyPr>
            <a:normAutofit/>
          </a:bodyPr>
          <a:lstStyle/>
          <a:p>
            <a:r>
              <a:rPr lang="en-US">
                <a:latin typeface="Garamond"/>
                <a:cs typeface="Times New Roman"/>
              </a:rPr>
              <a:t>CONTENTS</a:t>
            </a:r>
            <a:endParaRPr lang="en-US" sz="3600">
              <a:latin typeface="Garamond"/>
              <a:cs typeface="Calibri Light" panose="020F0302020204030204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FF8445EC-A6F9-4BFE-981A-87529A52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Introduction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Libraries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Dataset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Data Augmentation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Data Preprocessing and Training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Conclusion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References 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41968267-D098-4CCE-AEDE-9918B5008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" r="-1" b="7971"/>
          <a:stretch/>
        </p:blipFill>
        <p:spPr>
          <a:xfrm>
            <a:off x="6407945" y="-6901"/>
            <a:ext cx="4891306" cy="68820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5118ECB-0271-47EF-8AB9-E3775164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8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7CA79-E836-4254-A9DC-00F9FB3F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08" y="121345"/>
            <a:ext cx="609142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96CF75-4FB6-4658-A1BB-AF8ECA673619}"/>
              </a:ext>
            </a:extLst>
          </p:cNvPr>
          <p:cNvSpPr txBox="1"/>
          <p:nvPr/>
        </p:nvSpPr>
        <p:spPr>
          <a:xfrm>
            <a:off x="413608" y="2030083"/>
            <a:ext cx="6091428" cy="4351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Traffic sign are very helpful for the driver.</a:t>
            </a: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Traffic sign recognition has significant job in the autonomous driving.</a:t>
            </a: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Deep learning methods helps to get accuracy.</a:t>
            </a: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/>
              <a:t>Traffic sign recognition is an interesting part of computer vision.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AAA8EA1-8900-455C-9CF6-B54AEF49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Picture 4" descr="A picture containing text, queen, image&#10;&#10;Description automatically generated">
            <a:extLst>
              <a:ext uri="{FF2B5EF4-FFF2-40B4-BE49-F238E27FC236}">
                <a16:creationId xmlns:a16="http://schemas.microsoft.com/office/drawing/2014/main" xmlns="" id="{652B7EC5-F974-4EC7-A6D2-707CCC979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5" r="35994" b="-1"/>
          <a:stretch/>
        </p:blipFill>
        <p:spPr>
          <a:xfrm>
            <a:off x="7147698" y="10"/>
            <a:ext cx="4144676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F45E1B8-FDC9-4E3F-86F1-C440473915FB}"/>
              </a:ext>
            </a:extLst>
          </p:cNvPr>
          <p:cNvSpPr txBox="1"/>
          <p:nvPr/>
        </p:nvSpPr>
        <p:spPr>
          <a:xfrm>
            <a:off x="1532626" y="2481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682EB-72C5-43B3-A836-15D079F4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D530E-B7CA-4FC4-9974-3228EF24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NUMPY</a:t>
            </a:r>
          </a:p>
          <a:p>
            <a:r>
              <a:rPr lang="en-US" sz="1600"/>
              <a:t>PICKLE</a:t>
            </a:r>
          </a:p>
          <a:p>
            <a:r>
              <a:rPr lang="en-US" sz="1600"/>
              <a:t>CV2</a:t>
            </a:r>
          </a:p>
          <a:p>
            <a:r>
              <a:rPr lang="en-US" sz="1600"/>
              <a:t>TENSORFLOW</a:t>
            </a:r>
          </a:p>
          <a:p>
            <a:r>
              <a:rPr lang="en-US" sz="1600"/>
              <a:t>PANDAS</a:t>
            </a:r>
          </a:p>
          <a:p>
            <a:r>
              <a:rPr lang="en-US" sz="1600"/>
              <a:t>MATPLOTLIB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5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xmlns="" id="{54AC3DCB-0A08-4ACA-B410-1CC5AFDE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607" y="7477"/>
            <a:ext cx="4355566" cy="68533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E50D8E-E1DA-458F-BBEB-78DB557C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26D0E-269A-4A5C-AFA8-98DA44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46" y="379060"/>
            <a:ext cx="5681205" cy="629716"/>
          </a:xfrm>
        </p:spPr>
        <p:txBody>
          <a:bodyPr>
            <a:normAutofit fontScale="90000"/>
          </a:bodyPr>
          <a:lstStyle/>
          <a:p>
            <a:r>
              <a:rPr lang="en-GB">
                <a:latin typeface="Garamond"/>
                <a:cs typeface="Calibri Light"/>
              </a:rPr>
              <a:t>DATASET</a:t>
            </a:r>
          </a:p>
        </p:txBody>
      </p:sp>
      <p:sp>
        <p:nvSpPr>
          <p:cNvPr id="35" name="Content Placeholder 22">
            <a:extLst>
              <a:ext uri="{FF2B5EF4-FFF2-40B4-BE49-F238E27FC236}">
                <a16:creationId xmlns:a16="http://schemas.microsoft.com/office/drawing/2014/main" xmlns="" id="{1A117430-2BE5-4A95-A808-BAFFDC1C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89" y="1425742"/>
            <a:ext cx="6032125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Dataset is a pickle file.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The pickle file consists of various types of sign board images.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The dataset was divided into training and test data.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2000">
                <a:latin typeface="Garamond"/>
                <a:cs typeface="Calibri"/>
              </a:rPr>
              <a:t>The dataset consists of 43 features and 39209 images.</a:t>
            </a:r>
            <a:endParaRPr lang="en-US" sz="20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2000">
              <a:latin typeface="Garamond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BD0605-FBAE-49B2-9DB5-0FC60592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592E3105-DE77-4C0F-AC4D-163F1B03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94" y="3662154"/>
            <a:ext cx="6019331" cy="285918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F48BEC-F2F6-4F01-9636-21F6DC1EE10A}"/>
              </a:ext>
            </a:extLst>
          </p:cNvPr>
          <p:cNvSpPr txBox="1"/>
          <p:nvPr/>
        </p:nvSpPr>
        <p:spPr>
          <a:xfrm>
            <a:off x="11383913" y="6049513"/>
            <a:ext cx="2785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595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26D0E-269A-4A5C-AFA8-98DA44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42" y="1163304"/>
            <a:ext cx="6091428" cy="1325562"/>
          </a:xfrm>
        </p:spPr>
        <p:txBody>
          <a:bodyPr>
            <a:normAutofit/>
          </a:bodyPr>
          <a:lstStyle/>
          <a:p>
            <a:r>
              <a:rPr lang="en-GB">
                <a:latin typeface="Garamond"/>
                <a:cs typeface="Calibri Light"/>
              </a:rPr>
              <a:t>DATA AUGMENTATION</a:t>
            </a:r>
          </a:p>
        </p:txBody>
      </p:sp>
      <p:sp>
        <p:nvSpPr>
          <p:cNvPr id="35" name="Content Placeholder 22">
            <a:extLst>
              <a:ext uri="{FF2B5EF4-FFF2-40B4-BE49-F238E27FC236}">
                <a16:creationId xmlns:a16="http://schemas.microsoft.com/office/drawing/2014/main" xmlns="" id="{1A117430-2BE5-4A95-A808-BAFFDC1C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91428" cy="43513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endParaRPr lang="en-US">
              <a:latin typeface="Garamond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Garamond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E63AE-4A6F-4D02-BF09-1CC19382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EC2F483-EC66-4E10-940A-93AAAD490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7093" r="38303" b="-1"/>
          <a:stretch/>
        </p:blipFill>
        <p:spPr>
          <a:xfrm>
            <a:off x="7420868" y="10"/>
            <a:ext cx="3871506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BEFDE3-0E67-4391-BD37-6979121209CD}"/>
              </a:ext>
            </a:extLst>
          </p:cNvPr>
          <p:cNvSpPr txBox="1"/>
          <p:nvPr/>
        </p:nvSpPr>
        <p:spPr>
          <a:xfrm>
            <a:off x="769854" y="3003495"/>
            <a:ext cx="6312568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</a:pPr>
            <a:endParaRPr lang="en-US">
              <a:latin typeface="Garamond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Wingdings"/>
              <a:buChar char="§"/>
            </a:pPr>
            <a:r>
              <a:rPr lang="en-US">
                <a:latin typeface="Garamond"/>
                <a:cs typeface="Calibri"/>
              </a:rPr>
              <a:t>Transform 1: Scale -&gt; Translate -&gt; Perspective Transformation</a:t>
            </a:r>
            <a:endParaRPr lang="en-US">
              <a:latin typeface="Garamond"/>
            </a:endParaRPr>
          </a:p>
          <a:p>
            <a:pPr marL="285750" indent="-285750">
              <a:spcAft>
                <a:spcPts val="600"/>
              </a:spcAft>
              <a:buFont typeface="Wingdings"/>
              <a:buChar char="§"/>
            </a:pPr>
            <a:r>
              <a:rPr lang="en-US">
                <a:latin typeface="Garamond"/>
                <a:cs typeface="Calibri"/>
              </a:rPr>
              <a:t>Transform 2: Brightness -&gt; Translate -&gt; Rotate</a:t>
            </a:r>
          </a:p>
          <a:p>
            <a:pPr marL="285750" indent="-285750">
              <a:spcAft>
                <a:spcPts val="600"/>
              </a:spcAft>
              <a:buFont typeface="Wingdings"/>
              <a:buChar char="§"/>
            </a:pPr>
            <a:r>
              <a:rPr lang="en-US">
                <a:latin typeface="Garamond"/>
                <a:cs typeface="Calibri"/>
              </a:rPr>
              <a:t>Transform 3: Brightness -&gt; Scale -&gt; Translate</a:t>
            </a:r>
          </a:p>
        </p:txBody>
      </p:sp>
    </p:spTree>
    <p:extLst>
      <p:ext uri="{BB962C8B-B14F-4D97-AF65-F5344CB8AC3E}">
        <p14:creationId xmlns:p14="http://schemas.microsoft.com/office/powerpoint/2010/main" val="27560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26D0E-269A-4A5C-AFA8-98DA44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98" y="1137497"/>
            <a:ext cx="7659175" cy="1325562"/>
          </a:xfrm>
        </p:spPr>
        <p:txBody>
          <a:bodyPr>
            <a:noAutofit/>
          </a:bodyPr>
          <a:lstStyle/>
          <a:p>
            <a:r>
              <a:rPr lang="en-GB">
                <a:latin typeface="Garamond"/>
                <a:cs typeface="Calibri Light"/>
              </a:rPr>
              <a:t>DATA PREPROCESSING AND TRAINING</a:t>
            </a:r>
          </a:p>
        </p:txBody>
      </p:sp>
      <p:sp>
        <p:nvSpPr>
          <p:cNvPr id="35" name="Content Placeholder 22">
            <a:extLst>
              <a:ext uri="{FF2B5EF4-FFF2-40B4-BE49-F238E27FC236}">
                <a16:creationId xmlns:a16="http://schemas.microsoft.com/office/drawing/2014/main" xmlns="" id="{1A117430-2BE5-4A95-A808-BAFFDC1C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endParaRPr lang="en-US" sz="1600">
              <a:latin typeface="Garamond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1600">
              <a:latin typeface="Garamond"/>
              <a:cs typeface="Calibri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E921BBF5-75C7-41E0-8FB8-A5D2E62D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48881"/>
            <a:ext cx="7104640" cy="32593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EDB5B01-CD17-4859-A485-9EF330AE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BEFDE3-0E67-4391-BD37-6979121209CD}"/>
              </a:ext>
            </a:extLst>
          </p:cNvPr>
          <p:cNvSpPr txBox="1"/>
          <p:nvPr/>
        </p:nvSpPr>
        <p:spPr>
          <a:xfrm>
            <a:off x="919617" y="2995108"/>
            <a:ext cx="5881248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Garamond"/>
                <a:cs typeface="Calibri"/>
              </a:rPr>
              <a:t>Converting the RGB images into </a:t>
            </a:r>
            <a:endParaRPr lang="en-US">
              <a:latin typeface="Garamond"/>
            </a:endParaRPr>
          </a:p>
          <a:p>
            <a:pPr>
              <a:spcAft>
                <a:spcPts val="600"/>
              </a:spcAft>
            </a:pPr>
            <a:r>
              <a:rPr lang="en-US">
                <a:latin typeface="Garamond"/>
                <a:cs typeface="Calibri"/>
              </a:rPr>
              <a:t>grayscale images.</a:t>
            </a:r>
            <a:endParaRPr lang="en-US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52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26D0E-269A-4A5C-AFA8-98DA44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2" y="545677"/>
            <a:ext cx="9692640" cy="1325562"/>
          </a:xfrm>
        </p:spPr>
        <p:txBody>
          <a:bodyPr>
            <a:normAutofit/>
          </a:bodyPr>
          <a:lstStyle/>
          <a:p>
            <a:r>
              <a:rPr lang="en-GB">
                <a:latin typeface="Garamond"/>
                <a:cs typeface="Calibri Light"/>
              </a:rPr>
              <a:t>CONCLUSION </a:t>
            </a:r>
          </a:p>
        </p:txBody>
      </p:sp>
      <p:sp>
        <p:nvSpPr>
          <p:cNvPr id="35" name="Content Placeholder 22">
            <a:extLst>
              <a:ext uri="{FF2B5EF4-FFF2-40B4-BE49-F238E27FC236}">
                <a16:creationId xmlns:a16="http://schemas.microsoft.com/office/drawing/2014/main" xmlns="" id="{1A117430-2BE5-4A95-A808-BAFFDC1C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0"/>
            <a:ext cx="5649579" cy="43513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endParaRPr lang="en-US">
              <a:latin typeface="Garamond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latin typeface="Garamond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EC2F483-EC66-4E10-940A-93AAAD490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4"/>
          <a:stretch/>
        </p:blipFill>
        <p:spPr>
          <a:xfrm>
            <a:off x="7449835" y="-7367"/>
            <a:ext cx="3836584" cy="68460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EDB5B01-CD17-4859-A485-9EF330AE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BEFDE3-0E67-4391-BD37-6979121209CD}"/>
              </a:ext>
            </a:extLst>
          </p:cNvPr>
          <p:cNvSpPr txBox="1"/>
          <p:nvPr/>
        </p:nvSpPr>
        <p:spPr>
          <a:xfrm>
            <a:off x="907437" y="2347328"/>
            <a:ext cx="6312568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Garamond"/>
                <a:cs typeface="Calibri"/>
              </a:rPr>
              <a:t>Convolution neural network can be used in image recognition.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Garamond"/>
                <a:cs typeface="Calibri"/>
              </a:rPr>
              <a:t>Accuracy of  validation set is 95.9%.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Garamond"/>
                <a:cs typeface="Calibri"/>
              </a:rPr>
              <a:t>Accuracy of test set is 97.1%.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Garamond"/>
                <a:cs typeface="Calibri"/>
              </a:rPr>
              <a:t>Flexible way of evaluating multiple architecture.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latin typeface="Garamond"/>
              </a:rPr>
              <a:t>Can be implemented in self driving car for traffic sign recognition. </a:t>
            </a:r>
          </a:p>
          <a:p>
            <a:pPr>
              <a:spcAft>
                <a:spcPts val="6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4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26D0E-269A-4A5C-AFA8-98DA44B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76" y="540085"/>
            <a:ext cx="609142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Garamond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E33D74-63FE-4B28-A570-813BEB7902C2}"/>
              </a:ext>
            </a:extLst>
          </p:cNvPr>
          <p:cNvSpPr txBox="1"/>
          <p:nvPr/>
        </p:nvSpPr>
        <p:spPr>
          <a:xfrm>
            <a:off x="688176" y="2354373"/>
            <a:ext cx="6091428" cy="4351337"/>
          </a:xfr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18288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https://github.com/pierluigiferrari/traffic_sign_classifier</a:t>
            </a:r>
            <a:r>
              <a:rPr lang="en-US" dirty="0"/>
              <a:t> </a:t>
            </a:r>
          </a:p>
          <a:p>
            <a:pPr marL="342900" indent="-18288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https://www.kaggle.com/meowmeowmeowmeowmeow/gtsrb-german-traffic-sign/code</a:t>
            </a:r>
            <a:endParaRPr lang="en-US" dirty="0"/>
          </a:p>
          <a:p>
            <a:pPr marL="342900" indent="-18288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https://towardsdatascience.com/recognizing-traffic-signs-with-over-98-accuracy-using-deep-learning-86737aedc2ab</a:t>
            </a:r>
            <a:r>
              <a:rPr lang="en-US" dirty="0"/>
              <a:t> </a:t>
            </a:r>
          </a:p>
          <a:p>
            <a:pPr marL="342900" indent="-18288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https://towardsdatascience.com/traffic-sign-recognition-using-deep-neural-networks-6abdb51d8b70</a:t>
            </a:r>
            <a:endParaRPr lang="en-US" dirty="0"/>
          </a:p>
          <a:p>
            <a:pPr marL="342900" indent="-18288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arxiv.org/abs/2003.03256</a:t>
            </a:r>
            <a:endParaRPr lang="en-US" dirty="0" smtClean="0"/>
          </a:p>
          <a:p>
            <a:pPr marL="342900" indent="-182880" algn="just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Dataset -https</a:t>
            </a:r>
            <a:r>
              <a:rPr lang="en-US" dirty="0"/>
              <a:t>://drive.google.com/drive/folders/1q1ylYdBg3JQZ3AH18RY-liSnkAQt56qD?usp=sharing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54A78D-2AC8-4F82-9FB7-8225B0C5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5" descr="A picture containing text, slot machine, sign&#10;&#10;Description automatically generated">
            <a:extLst>
              <a:ext uri="{FF2B5EF4-FFF2-40B4-BE49-F238E27FC236}">
                <a16:creationId xmlns:a16="http://schemas.microsoft.com/office/drawing/2014/main" xmlns="" id="{29F60B8C-FC0D-46A9-A641-1649C6DF42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3" r="-3059"/>
          <a:stretch/>
        </p:blipFill>
        <p:spPr>
          <a:xfrm>
            <a:off x="7291471" y="10"/>
            <a:ext cx="42165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162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SIGN BOARD RECOGNITION USING DEEP LEARNING</vt:lpstr>
      <vt:lpstr>CONTENTS</vt:lpstr>
      <vt:lpstr>INTRODUCTION</vt:lpstr>
      <vt:lpstr>LIBRARIES</vt:lpstr>
      <vt:lpstr>DATASET</vt:lpstr>
      <vt:lpstr>DATA AUGMENTATION</vt:lpstr>
      <vt:lpstr>DATA PREPROCESSING AND TRAINING</vt:lpstr>
      <vt:lpstr>CONCLUSION 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919440546546</cp:lastModifiedBy>
  <cp:revision>18</cp:revision>
  <dcterms:created xsi:type="dcterms:W3CDTF">2021-05-29T07:38:00Z</dcterms:created>
  <dcterms:modified xsi:type="dcterms:W3CDTF">2021-06-04T10:01:25Z</dcterms:modified>
</cp:coreProperties>
</file>