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5" r:id="rId4"/>
    <p:sldId id="266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61" r:id="rId15"/>
    <p:sldId id="26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2000505000000020004" pitchFamily="2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Roboto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0EC3D-8F9B-4A00-A996-EDC31669D766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8B04FF-3BAD-4DD8-9E2C-F98731552D46}">
      <dgm:prSet phldrT="[Text]"/>
      <dgm:spPr/>
      <dgm:t>
        <a:bodyPr/>
        <a:lstStyle/>
        <a:p>
          <a:r>
            <a:rPr lang="en-IN" dirty="0">
              <a:latin typeface="Montserrat" panose="02000505000000020004" pitchFamily="2" charset="0"/>
            </a:rPr>
            <a:t>Economy</a:t>
          </a:r>
        </a:p>
      </dgm:t>
    </dgm:pt>
    <dgm:pt modelId="{E93EF26E-ABDB-43CC-AEC0-70BF6E620F5A}" type="parTrans" cxnId="{82DE1123-48AE-4BDF-8BAE-A749321208CC}">
      <dgm:prSet/>
      <dgm:spPr/>
      <dgm:t>
        <a:bodyPr/>
        <a:lstStyle/>
        <a:p>
          <a:endParaRPr lang="en-IN"/>
        </a:p>
      </dgm:t>
    </dgm:pt>
    <dgm:pt modelId="{89E19B96-BB4D-4FCC-A8B1-41785D6CC5C7}" type="sibTrans" cxnId="{82DE1123-48AE-4BDF-8BAE-A749321208CC}">
      <dgm:prSet/>
      <dgm:spPr/>
      <dgm:t>
        <a:bodyPr/>
        <a:lstStyle/>
        <a:p>
          <a:endParaRPr lang="en-IN"/>
        </a:p>
      </dgm:t>
    </dgm:pt>
    <dgm:pt modelId="{928974D8-585A-4C73-832F-294F25A97829}">
      <dgm:prSet phldrT="[Text]"/>
      <dgm:spPr/>
      <dgm:t>
        <a:bodyPr/>
        <a:lstStyle/>
        <a:p>
          <a:r>
            <a:rPr lang="en-IN" dirty="0">
              <a:latin typeface="Montserrat" panose="02000505000000020004" pitchFamily="2" charset="0"/>
            </a:rPr>
            <a:t>Farmers</a:t>
          </a:r>
        </a:p>
      </dgm:t>
    </dgm:pt>
    <dgm:pt modelId="{EB7E0B80-AFA0-43EF-8C96-B4EC7B60DDE6}" type="parTrans" cxnId="{4679B6E5-96DE-4991-95EC-E7F21CB19C77}">
      <dgm:prSet/>
      <dgm:spPr/>
      <dgm:t>
        <a:bodyPr/>
        <a:lstStyle/>
        <a:p>
          <a:endParaRPr lang="en-IN"/>
        </a:p>
      </dgm:t>
    </dgm:pt>
    <dgm:pt modelId="{4E17EAEA-D767-458E-998F-3EA3BD57293B}" type="sibTrans" cxnId="{4679B6E5-96DE-4991-95EC-E7F21CB19C77}">
      <dgm:prSet/>
      <dgm:spPr/>
      <dgm:t>
        <a:bodyPr/>
        <a:lstStyle/>
        <a:p>
          <a:endParaRPr lang="en-IN"/>
        </a:p>
      </dgm:t>
    </dgm:pt>
    <dgm:pt modelId="{11A3D4D3-A9D2-401D-8C02-900DC8871A19}" type="pres">
      <dgm:prSet presAssocID="{7CA0EC3D-8F9B-4A00-A996-EDC31669D766}" presName="compositeShape" presStyleCnt="0">
        <dgm:presLayoutVars>
          <dgm:chMax val="2"/>
          <dgm:dir/>
          <dgm:resizeHandles val="exact"/>
        </dgm:presLayoutVars>
      </dgm:prSet>
      <dgm:spPr/>
    </dgm:pt>
    <dgm:pt modelId="{02B314A5-9D52-4213-9B83-087AC9122A84}" type="pres">
      <dgm:prSet presAssocID="{7CA0EC3D-8F9B-4A00-A996-EDC31669D766}" presName="ribbon" presStyleLbl="node1" presStyleIdx="0" presStyleCnt="1" custLinFactNeighborX="279" custLinFactNeighborY="-33761"/>
      <dgm:spPr/>
    </dgm:pt>
    <dgm:pt modelId="{D5910CCD-E7DC-4CE6-99CF-6B98ECBEE318}" type="pres">
      <dgm:prSet presAssocID="{7CA0EC3D-8F9B-4A00-A996-EDC31669D766}" presName="leftArrowText" presStyleLbl="node1" presStyleIdx="0" presStyleCnt="1" custScaleY="79685" custLinFactNeighborX="-3448" custLinFactNeighborY="-71980">
        <dgm:presLayoutVars>
          <dgm:chMax val="0"/>
          <dgm:bulletEnabled val="1"/>
        </dgm:presLayoutVars>
      </dgm:prSet>
      <dgm:spPr/>
    </dgm:pt>
    <dgm:pt modelId="{3CBF1DA1-94E0-422B-8256-262982BDD4DD}" type="pres">
      <dgm:prSet presAssocID="{7CA0EC3D-8F9B-4A00-A996-EDC31669D766}" presName="rightArrowText" presStyleLbl="node1" presStyleIdx="0" presStyleCnt="1" custLinFactNeighborX="-1374" custLinFactNeighborY="-66326">
        <dgm:presLayoutVars>
          <dgm:chMax val="0"/>
          <dgm:bulletEnabled val="1"/>
        </dgm:presLayoutVars>
      </dgm:prSet>
      <dgm:spPr/>
    </dgm:pt>
  </dgm:ptLst>
  <dgm:cxnLst>
    <dgm:cxn modelId="{700FD003-312C-4AE3-9CF5-BB06BE4A3EDC}" type="presOf" srcId="{7CA0EC3D-8F9B-4A00-A996-EDC31669D766}" destId="{11A3D4D3-A9D2-401D-8C02-900DC8871A19}" srcOrd="0" destOrd="0" presId="urn:microsoft.com/office/officeart/2005/8/layout/arrow6"/>
    <dgm:cxn modelId="{82DE1123-48AE-4BDF-8BAE-A749321208CC}" srcId="{7CA0EC3D-8F9B-4A00-A996-EDC31669D766}" destId="{FB8B04FF-3BAD-4DD8-9E2C-F98731552D46}" srcOrd="0" destOrd="0" parTransId="{E93EF26E-ABDB-43CC-AEC0-70BF6E620F5A}" sibTransId="{89E19B96-BB4D-4FCC-A8B1-41785D6CC5C7}"/>
    <dgm:cxn modelId="{F511214A-DC16-40F1-8177-C0B6D9A56D12}" type="presOf" srcId="{FB8B04FF-3BAD-4DD8-9E2C-F98731552D46}" destId="{D5910CCD-E7DC-4CE6-99CF-6B98ECBEE318}" srcOrd="0" destOrd="0" presId="urn:microsoft.com/office/officeart/2005/8/layout/arrow6"/>
    <dgm:cxn modelId="{D3D0C79E-7715-4E94-92C9-2B394CCD6716}" type="presOf" srcId="{928974D8-585A-4C73-832F-294F25A97829}" destId="{3CBF1DA1-94E0-422B-8256-262982BDD4DD}" srcOrd="0" destOrd="0" presId="urn:microsoft.com/office/officeart/2005/8/layout/arrow6"/>
    <dgm:cxn modelId="{4679B6E5-96DE-4991-95EC-E7F21CB19C77}" srcId="{7CA0EC3D-8F9B-4A00-A996-EDC31669D766}" destId="{928974D8-585A-4C73-832F-294F25A97829}" srcOrd="1" destOrd="0" parTransId="{EB7E0B80-AFA0-43EF-8C96-B4EC7B60DDE6}" sibTransId="{4E17EAEA-D767-458E-998F-3EA3BD57293B}"/>
    <dgm:cxn modelId="{57DEAF39-D365-4EBF-8A1A-F972B377B394}" type="presParOf" srcId="{11A3D4D3-A9D2-401D-8C02-900DC8871A19}" destId="{02B314A5-9D52-4213-9B83-087AC9122A84}" srcOrd="0" destOrd="0" presId="urn:microsoft.com/office/officeart/2005/8/layout/arrow6"/>
    <dgm:cxn modelId="{5ADC6920-C21B-4415-BA3C-AB0642D1465A}" type="presParOf" srcId="{11A3D4D3-A9D2-401D-8C02-900DC8871A19}" destId="{D5910CCD-E7DC-4CE6-99CF-6B98ECBEE318}" srcOrd="1" destOrd="0" presId="urn:microsoft.com/office/officeart/2005/8/layout/arrow6"/>
    <dgm:cxn modelId="{6945A6F8-3330-49F2-8C78-6E36560C13A0}" type="presParOf" srcId="{11A3D4D3-A9D2-401D-8C02-900DC8871A19}" destId="{3CBF1DA1-94E0-422B-8256-262982BDD4D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53483-49EC-4102-9281-DCA199B4DF33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014A54-5769-418C-9306-9FB568FA008E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IN" sz="900" dirty="0">
              <a:solidFill>
                <a:schemeClr val="tx1"/>
              </a:solidFill>
              <a:latin typeface="Montserrat" panose="02000505000000020004" pitchFamily="2" charset="0"/>
            </a:rPr>
            <a:t>Entire Nation</a:t>
          </a:r>
        </a:p>
      </dgm:t>
    </dgm:pt>
    <dgm:pt modelId="{B53F605C-8038-4B79-B46D-C4B95E363B29}" type="parTrans" cxnId="{EA1E3105-8D05-4181-BCE6-B9BD55F88CC4}">
      <dgm:prSet/>
      <dgm:spPr/>
      <dgm:t>
        <a:bodyPr/>
        <a:lstStyle/>
        <a:p>
          <a:endParaRPr lang="en-IN"/>
        </a:p>
      </dgm:t>
    </dgm:pt>
    <dgm:pt modelId="{1391FBDB-2271-4BE9-BD86-C8CC41793FB7}" type="sibTrans" cxnId="{EA1E3105-8D05-4181-BCE6-B9BD55F88CC4}">
      <dgm:prSet/>
      <dgm:spPr/>
      <dgm:t>
        <a:bodyPr/>
        <a:lstStyle/>
        <a:p>
          <a:endParaRPr lang="en-IN"/>
        </a:p>
      </dgm:t>
    </dgm:pt>
    <dgm:pt modelId="{D3298053-D871-4F77-B8BE-6C6DD8ABE1A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700" dirty="0">
              <a:solidFill>
                <a:schemeClr val="tx1"/>
              </a:solidFill>
              <a:latin typeface="Montserrat" panose="02000505000000020004" pitchFamily="2" charset="0"/>
            </a:rPr>
            <a:t>High level </a:t>
          </a:r>
          <a:r>
            <a:rPr lang="en-IN" sz="600" dirty="0">
              <a:solidFill>
                <a:schemeClr val="tx1"/>
              </a:solidFill>
              <a:latin typeface="Montserrat" panose="02000505000000020004" pitchFamily="2" charset="0"/>
            </a:rPr>
            <a:t>Production</a:t>
          </a:r>
          <a:endParaRPr lang="en-IN" sz="700" dirty="0">
            <a:solidFill>
              <a:schemeClr val="tx1"/>
            </a:solidFill>
            <a:latin typeface="Montserrat" panose="02000505000000020004" pitchFamily="2" charset="0"/>
          </a:endParaRPr>
        </a:p>
      </dgm:t>
    </dgm:pt>
    <dgm:pt modelId="{D1779528-E8AA-471E-BCBA-335BE8E6B6D3}" type="parTrans" cxnId="{0D970729-E682-4E72-BF35-5C8F5B82F3DA}">
      <dgm:prSet/>
      <dgm:spPr/>
      <dgm:t>
        <a:bodyPr/>
        <a:lstStyle/>
        <a:p>
          <a:endParaRPr lang="en-IN"/>
        </a:p>
      </dgm:t>
    </dgm:pt>
    <dgm:pt modelId="{45C7B826-D703-43A8-9F17-CCEDC6E09DC7}" type="sibTrans" cxnId="{0D970729-E682-4E72-BF35-5C8F5B82F3DA}">
      <dgm:prSet/>
      <dgm:spPr/>
      <dgm:t>
        <a:bodyPr/>
        <a:lstStyle/>
        <a:p>
          <a:endParaRPr lang="en-IN"/>
        </a:p>
      </dgm:t>
    </dgm:pt>
    <dgm:pt modelId="{732B21C7-6CF6-4D9C-8F89-BBC3F863F7C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IN" sz="800" dirty="0">
              <a:solidFill>
                <a:schemeClr val="tx1"/>
              </a:solidFill>
              <a:latin typeface="Montserrat" panose="02000505000000020004" pitchFamily="2" charset="0"/>
            </a:rPr>
            <a:t>Local Vendors</a:t>
          </a:r>
        </a:p>
      </dgm:t>
    </dgm:pt>
    <dgm:pt modelId="{778E6084-9E01-4DBC-8481-709B5172F32A}" type="parTrans" cxnId="{F92E0F1A-10AF-4DFF-B777-D04C7CB64239}">
      <dgm:prSet/>
      <dgm:spPr/>
      <dgm:t>
        <a:bodyPr/>
        <a:lstStyle/>
        <a:p>
          <a:endParaRPr lang="en-IN"/>
        </a:p>
      </dgm:t>
    </dgm:pt>
    <dgm:pt modelId="{8DBD6FDE-0761-4934-B326-4D42840E232F}" type="sibTrans" cxnId="{F92E0F1A-10AF-4DFF-B777-D04C7CB64239}">
      <dgm:prSet/>
      <dgm:spPr/>
      <dgm:t>
        <a:bodyPr/>
        <a:lstStyle/>
        <a:p>
          <a:endParaRPr lang="en-IN"/>
        </a:p>
      </dgm:t>
    </dgm:pt>
    <dgm:pt modelId="{A6844F26-C5E3-49DC-AAAC-0785A9843A03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Montserrat" panose="02000505000000020004" pitchFamily="2" charset="0"/>
            </a:rPr>
            <a:t>Farmers</a:t>
          </a:r>
        </a:p>
      </dgm:t>
    </dgm:pt>
    <dgm:pt modelId="{399604B9-8EE9-488E-B632-3A0F66CCCB2B}" type="parTrans" cxnId="{89F7592B-62F2-4689-84D8-6165BEC54C03}">
      <dgm:prSet/>
      <dgm:spPr/>
      <dgm:t>
        <a:bodyPr/>
        <a:lstStyle/>
        <a:p>
          <a:endParaRPr lang="en-IN"/>
        </a:p>
      </dgm:t>
    </dgm:pt>
    <dgm:pt modelId="{5B38B245-EA56-4BB1-BB28-E8CD31CFE2AA}" type="sibTrans" cxnId="{89F7592B-62F2-4689-84D8-6165BEC54C03}">
      <dgm:prSet/>
      <dgm:spPr/>
      <dgm:t>
        <a:bodyPr/>
        <a:lstStyle/>
        <a:p>
          <a:endParaRPr lang="en-IN"/>
        </a:p>
      </dgm:t>
    </dgm:pt>
    <dgm:pt modelId="{3A7B08A1-AB38-4DBF-8F46-CCB66D879183}" type="pres">
      <dgm:prSet presAssocID="{C1353483-49EC-4102-9281-DCA199B4DF33}" presName="Name0" presStyleCnt="0">
        <dgm:presLayoutVars>
          <dgm:chMax val="7"/>
          <dgm:resizeHandles val="exact"/>
        </dgm:presLayoutVars>
      </dgm:prSet>
      <dgm:spPr/>
    </dgm:pt>
    <dgm:pt modelId="{16F96185-72B9-4BCD-A3DD-AC007E9FE846}" type="pres">
      <dgm:prSet presAssocID="{C1353483-49EC-4102-9281-DCA199B4DF33}" presName="comp1" presStyleCnt="0"/>
      <dgm:spPr/>
    </dgm:pt>
    <dgm:pt modelId="{AD68D869-DFAC-40F9-856F-49DF02A8C414}" type="pres">
      <dgm:prSet presAssocID="{C1353483-49EC-4102-9281-DCA199B4DF33}" presName="circle1" presStyleLbl="node1" presStyleIdx="0" presStyleCnt="4" custLinFactNeighborX="544" custLinFactNeighborY="328"/>
      <dgm:spPr/>
    </dgm:pt>
    <dgm:pt modelId="{47F48345-B771-4CFA-B07C-88ED1327B388}" type="pres">
      <dgm:prSet presAssocID="{C1353483-49EC-4102-9281-DCA199B4DF33}" presName="c1text" presStyleLbl="node1" presStyleIdx="0" presStyleCnt="4">
        <dgm:presLayoutVars>
          <dgm:bulletEnabled val="1"/>
        </dgm:presLayoutVars>
      </dgm:prSet>
      <dgm:spPr/>
    </dgm:pt>
    <dgm:pt modelId="{C6C50E30-50E6-4A6E-AF22-602A63FC234F}" type="pres">
      <dgm:prSet presAssocID="{C1353483-49EC-4102-9281-DCA199B4DF33}" presName="comp2" presStyleCnt="0"/>
      <dgm:spPr/>
    </dgm:pt>
    <dgm:pt modelId="{DC06528B-DF13-46A8-8CDF-2C9775A3F816}" type="pres">
      <dgm:prSet presAssocID="{C1353483-49EC-4102-9281-DCA199B4DF33}" presName="circle2" presStyleLbl="node1" presStyleIdx="1" presStyleCnt="4" custLinFactNeighborX="-356" custLinFactNeighborY="-1448"/>
      <dgm:spPr/>
    </dgm:pt>
    <dgm:pt modelId="{7BC0722A-354A-41B0-A1DF-A2028F9F9E7D}" type="pres">
      <dgm:prSet presAssocID="{C1353483-49EC-4102-9281-DCA199B4DF33}" presName="c2text" presStyleLbl="node1" presStyleIdx="1" presStyleCnt="4">
        <dgm:presLayoutVars>
          <dgm:bulletEnabled val="1"/>
        </dgm:presLayoutVars>
      </dgm:prSet>
      <dgm:spPr/>
    </dgm:pt>
    <dgm:pt modelId="{C251DE18-320E-48C0-80EB-884998B1A153}" type="pres">
      <dgm:prSet presAssocID="{C1353483-49EC-4102-9281-DCA199B4DF33}" presName="comp3" presStyleCnt="0"/>
      <dgm:spPr/>
    </dgm:pt>
    <dgm:pt modelId="{5ABCD2AF-0F13-40DD-AB66-26187E0F1D30}" type="pres">
      <dgm:prSet presAssocID="{C1353483-49EC-4102-9281-DCA199B4DF33}" presName="circle3" presStyleLbl="node1" presStyleIdx="2" presStyleCnt="4" custLinFactNeighborY="-1037"/>
      <dgm:spPr/>
    </dgm:pt>
    <dgm:pt modelId="{81353E88-2DD5-4832-A481-28F6EAE91C91}" type="pres">
      <dgm:prSet presAssocID="{C1353483-49EC-4102-9281-DCA199B4DF33}" presName="c3text" presStyleLbl="node1" presStyleIdx="2" presStyleCnt="4">
        <dgm:presLayoutVars>
          <dgm:bulletEnabled val="1"/>
        </dgm:presLayoutVars>
      </dgm:prSet>
      <dgm:spPr/>
    </dgm:pt>
    <dgm:pt modelId="{0A8776FB-9CA2-4053-BF45-2CE25C728F9A}" type="pres">
      <dgm:prSet presAssocID="{C1353483-49EC-4102-9281-DCA199B4DF33}" presName="comp4" presStyleCnt="0"/>
      <dgm:spPr/>
    </dgm:pt>
    <dgm:pt modelId="{0B76FBFD-F9A9-4D44-B4A4-3FEC17A44620}" type="pres">
      <dgm:prSet presAssocID="{C1353483-49EC-4102-9281-DCA199B4DF33}" presName="circle4" presStyleLbl="node1" presStyleIdx="3" presStyleCnt="4" custLinFactNeighborX="0" custLinFactNeighborY="2330"/>
      <dgm:spPr/>
    </dgm:pt>
    <dgm:pt modelId="{84A2BCBC-4C58-47BC-AECE-42626AFA4F5F}" type="pres">
      <dgm:prSet presAssocID="{C1353483-49EC-4102-9281-DCA199B4DF33}" presName="c4text" presStyleLbl="node1" presStyleIdx="3" presStyleCnt="4">
        <dgm:presLayoutVars>
          <dgm:bulletEnabled val="1"/>
        </dgm:presLayoutVars>
      </dgm:prSet>
      <dgm:spPr/>
    </dgm:pt>
  </dgm:ptLst>
  <dgm:cxnLst>
    <dgm:cxn modelId="{EA1E3105-8D05-4181-BCE6-B9BD55F88CC4}" srcId="{C1353483-49EC-4102-9281-DCA199B4DF33}" destId="{21014A54-5769-418C-9306-9FB568FA008E}" srcOrd="0" destOrd="0" parTransId="{B53F605C-8038-4B79-B46D-C4B95E363B29}" sibTransId="{1391FBDB-2271-4BE9-BD86-C8CC41793FB7}"/>
    <dgm:cxn modelId="{F92E0F1A-10AF-4DFF-B777-D04C7CB64239}" srcId="{C1353483-49EC-4102-9281-DCA199B4DF33}" destId="{732B21C7-6CF6-4D9C-8F89-BBC3F863F7C1}" srcOrd="2" destOrd="0" parTransId="{778E6084-9E01-4DBC-8481-709B5172F32A}" sibTransId="{8DBD6FDE-0761-4934-B326-4D42840E232F}"/>
    <dgm:cxn modelId="{46DA131C-5A49-4EDA-971B-314E92A16842}" type="presOf" srcId="{A6844F26-C5E3-49DC-AAAC-0785A9843A03}" destId="{0B76FBFD-F9A9-4D44-B4A4-3FEC17A44620}" srcOrd="0" destOrd="0" presId="urn:microsoft.com/office/officeart/2005/8/layout/venn2"/>
    <dgm:cxn modelId="{0D970729-E682-4E72-BF35-5C8F5B82F3DA}" srcId="{C1353483-49EC-4102-9281-DCA199B4DF33}" destId="{D3298053-D871-4F77-B8BE-6C6DD8ABE1A9}" srcOrd="1" destOrd="0" parTransId="{D1779528-E8AA-471E-BCBA-335BE8E6B6D3}" sibTransId="{45C7B826-D703-43A8-9F17-CCEDC6E09DC7}"/>
    <dgm:cxn modelId="{89F7592B-62F2-4689-84D8-6165BEC54C03}" srcId="{C1353483-49EC-4102-9281-DCA199B4DF33}" destId="{A6844F26-C5E3-49DC-AAAC-0785A9843A03}" srcOrd="3" destOrd="0" parTransId="{399604B9-8EE9-488E-B632-3A0F66CCCB2B}" sibTransId="{5B38B245-EA56-4BB1-BB28-E8CD31CFE2AA}"/>
    <dgm:cxn modelId="{6C042235-2465-417C-B8CD-BF9835CAD579}" type="presOf" srcId="{732B21C7-6CF6-4D9C-8F89-BBC3F863F7C1}" destId="{5ABCD2AF-0F13-40DD-AB66-26187E0F1D30}" srcOrd="0" destOrd="0" presId="urn:microsoft.com/office/officeart/2005/8/layout/venn2"/>
    <dgm:cxn modelId="{BE1C3038-A0FC-456D-8259-03B02DD7A570}" type="presOf" srcId="{21014A54-5769-418C-9306-9FB568FA008E}" destId="{AD68D869-DFAC-40F9-856F-49DF02A8C414}" srcOrd="0" destOrd="0" presId="urn:microsoft.com/office/officeart/2005/8/layout/venn2"/>
    <dgm:cxn modelId="{9AE2AF66-D519-45D9-A42E-4845BBFBDD76}" type="presOf" srcId="{A6844F26-C5E3-49DC-AAAC-0785A9843A03}" destId="{84A2BCBC-4C58-47BC-AECE-42626AFA4F5F}" srcOrd="1" destOrd="0" presId="urn:microsoft.com/office/officeart/2005/8/layout/venn2"/>
    <dgm:cxn modelId="{0B8B6896-A126-4C8B-9639-165208AB8B43}" type="presOf" srcId="{21014A54-5769-418C-9306-9FB568FA008E}" destId="{47F48345-B771-4CFA-B07C-88ED1327B388}" srcOrd="1" destOrd="0" presId="urn:microsoft.com/office/officeart/2005/8/layout/venn2"/>
    <dgm:cxn modelId="{74D50BA5-0DC0-4CE6-BB95-77D4557C455E}" type="presOf" srcId="{C1353483-49EC-4102-9281-DCA199B4DF33}" destId="{3A7B08A1-AB38-4DBF-8F46-CCB66D879183}" srcOrd="0" destOrd="0" presId="urn:microsoft.com/office/officeart/2005/8/layout/venn2"/>
    <dgm:cxn modelId="{5F2461BF-B52B-4B1D-B561-0B2D5DED5C22}" type="presOf" srcId="{D3298053-D871-4F77-B8BE-6C6DD8ABE1A9}" destId="{7BC0722A-354A-41B0-A1DF-A2028F9F9E7D}" srcOrd="1" destOrd="0" presId="urn:microsoft.com/office/officeart/2005/8/layout/venn2"/>
    <dgm:cxn modelId="{2C87FCD2-0C5F-4D2E-9957-F7C53373D6E8}" type="presOf" srcId="{732B21C7-6CF6-4D9C-8F89-BBC3F863F7C1}" destId="{81353E88-2DD5-4832-A481-28F6EAE91C91}" srcOrd="1" destOrd="0" presId="urn:microsoft.com/office/officeart/2005/8/layout/venn2"/>
    <dgm:cxn modelId="{CBE50ED3-8317-4442-8770-236C23451BC0}" type="presOf" srcId="{D3298053-D871-4F77-B8BE-6C6DD8ABE1A9}" destId="{DC06528B-DF13-46A8-8CDF-2C9775A3F816}" srcOrd="0" destOrd="0" presId="urn:microsoft.com/office/officeart/2005/8/layout/venn2"/>
    <dgm:cxn modelId="{A2EB9972-FC7C-46E2-A46B-CAE313E982A5}" type="presParOf" srcId="{3A7B08A1-AB38-4DBF-8F46-CCB66D879183}" destId="{16F96185-72B9-4BCD-A3DD-AC007E9FE846}" srcOrd="0" destOrd="0" presId="urn:microsoft.com/office/officeart/2005/8/layout/venn2"/>
    <dgm:cxn modelId="{99111EB8-3BCA-4EF4-9D90-285545CD82D5}" type="presParOf" srcId="{16F96185-72B9-4BCD-A3DD-AC007E9FE846}" destId="{AD68D869-DFAC-40F9-856F-49DF02A8C414}" srcOrd="0" destOrd="0" presId="urn:microsoft.com/office/officeart/2005/8/layout/venn2"/>
    <dgm:cxn modelId="{3BA82979-CB82-47F9-A2C2-E1F246E176AC}" type="presParOf" srcId="{16F96185-72B9-4BCD-A3DD-AC007E9FE846}" destId="{47F48345-B771-4CFA-B07C-88ED1327B388}" srcOrd="1" destOrd="0" presId="urn:microsoft.com/office/officeart/2005/8/layout/venn2"/>
    <dgm:cxn modelId="{838B1347-9CE8-4DB4-996D-71F6DD9C751C}" type="presParOf" srcId="{3A7B08A1-AB38-4DBF-8F46-CCB66D879183}" destId="{C6C50E30-50E6-4A6E-AF22-602A63FC234F}" srcOrd="1" destOrd="0" presId="urn:microsoft.com/office/officeart/2005/8/layout/venn2"/>
    <dgm:cxn modelId="{071A2257-0D99-407F-B291-F36E9AE763ED}" type="presParOf" srcId="{C6C50E30-50E6-4A6E-AF22-602A63FC234F}" destId="{DC06528B-DF13-46A8-8CDF-2C9775A3F816}" srcOrd="0" destOrd="0" presId="urn:microsoft.com/office/officeart/2005/8/layout/venn2"/>
    <dgm:cxn modelId="{BD2F34D3-E424-4F28-A718-8AC664DC39E2}" type="presParOf" srcId="{C6C50E30-50E6-4A6E-AF22-602A63FC234F}" destId="{7BC0722A-354A-41B0-A1DF-A2028F9F9E7D}" srcOrd="1" destOrd="0" presId="urn:microsoft.com/office/officeart/2005/8/layout/venn2"/>
    <dgm:cxn modelId="{9347689C-59E9-46E0-ADF9-705938CAF192}" type="presParOf" srcId="{3A7B08A1-AB38-4DBF-8F46-CCB66D879183}" destId="{C251DE18-320E-48C0-80EB-884998B1A153}" srcOrd="2" destOrd="0" presId="urn:microsoft.com/office/officeart/2005/8/layout/venn2"/>
    <dgm:cxn modelId="{487C991E-8313-4E4D-8376-92F70B4C33B0}" type="presParOf" srcId="{C251DE18-320E-48C0-80EB-884998B1A153}" destId="{5ABCD2AF-0F13-40DD-AB66-26187E0F1D30}" srcOrd="0" destOrd="0" presId="urn:microsoft.com/office/officeart/2005/8/layout/venn2"/>
    <dgm:cxn modelId="{F6B46834-C36B-452B-86D1-61E549B4B584}" type="presParOf" srcId="{C251DE18-320E-48C0-80EB-884998B1A153}" destId="{81353E88-2DD5-4832-A481-28F6EAE91C91}" srcOrd="1" destOrd="0" presId="urn:microsoft.com/office/officeart/2005/8/layout/venn2"/>
    <dgm:cxn modelId="{E7FDC7DD-8CD6-438A-88AF-390A16A4D2F5}" type="presParOf" srcId="{3A7B08A1-AB38-4DBF-8F46-CCB66D879183}" destId="{0A8776FB-9CA2-4053-BF45-2CE25C728F9A}" srcOrd="3" destOrd="0" presId="urn:microsoft.com/office/officeart/2005/8/layout/venn2"/>
    <dgm:cxn modelId="{68EF0EED-13F6-468D-B7DC-E79856D03FD5}" type="presParOf" srcId="{0A8776FB-9CA2-4053-BF45-2CE25C728F9A}" destId="{0B76FBFD-F9A9-4D44-B4A4-3FEC17A44620}" srcOrd="0" destOrd="0" presId="urn:microsoft.com/office/officeart/2005/8/layout/venn2"/>
    <dgm:cxn modelId="{24DAA997-658A-41FF-A6E4-B57EEB483BCC}" type="presParOf" srcId="{0A8776FB-9CA2-4053-BF45-2CE25C728F9A}" destId="{84A2BCBC-4C58-47BC-AECE-42626AFA4F5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CCB58-2DC2-4DBC-B483-0FDDC7D58A8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8E4A68-BD8A-4D96-A452-09879ECD9E14}">
      <dgm:prSet phldrT="[Text]" custT="1"/>
      <dgm:spPr/>
      <dgm:t>
        <a:bodyPr/>
        <a:lstStyle/>
        <a:p>
          <a:r>
            <a:rPr lang="en-IN" sz="1100" dirty="0">
              <a:solidFill>
                <a:schemeClr val="bg1"/>
              </a:solidFill>
              <a:latin typeface="Montserrat" panose="02000505000000020004" pitchFamily="2" charset="0"/>
            </a:rPr>
            <a:t>Debts</a:t>
          </a:r>
        </a:p>
      </dgm:t>
    </dgm:pt>
    <dgm:pt modelId="{F25585A9-E039-4FE1-9ADB-CD427FE435FD}" type="parTrans" cxnId="{DAAEC613-07B4-44AC-90DB-F0BE7F0AB7D4}">
      <dgm:prSet/>
      <dgm:spPr/>
      <dgm:t>
        <a:bodyPr/>
        <a:lstStyle/>
        <a:p>
          <a:endParaRPr lang="en-IN"/>
        </a:p>
      </dgm:t>
    </dgm:pt>
    <dgm:pt modelId="{7DE2B306-D9E5-44CA-83AA-88B5014D49DF}" type="sibTrans" cxnId="{DAAEC613-07B4-44AC-90DB-F0BE7F0AB7D4}">
      <dgm:prSet/>
      <dgm:spPr/>
      <dgm:t>
        <a:bodyPr/>
        <a:lstStyle/>
        <a:p>
          <a:endParaRPr lang="en-IN"/>
        </a:p>
      </dgm:t>
    </dgm:pt>
    <dgm:pt modelId="{211A64F2-16E0-4BE7-BA5F-B3AD73F080E4}">
      <dgm:prSet phldrT="[Text]"/>
      <dgm:spPr/>
      <dgm:t>
        <a:bodyPr/>
        <a:lstStyle/>
        <a:p>
          <a:r>
            <a:rPr lang="en-IN" dirty="0"/>
            <a:t>Poor soil</a:t>
          </a:r>
        </a:p>
      </dgm:t>
    </dgm:pt>
    <dgm:pt modelId="{3BFC2CA1-F9BE-4E81-9875-68996EC514CF}" type="parTrans" cxnId="{01257AF5-196D-4BAB-BB99-18BCBAB87E7E}">
      <dgm:prSet/>
      <dgm:spPr/>
      <dgm:t>
        <a:bodyPr/>
        <a:lstStyle/>
        <a:p>
          <a:endParaRPr lang="en-IN"/>
        </a:p>
      </dgm:t>
    </dgm:pt>
    <dgm:pt modelId="{36C25D90-3E89-45E2-8721-BB0F47ED1762}" type="sibTrans" cxnId="{01257AF5-196D-4BAB-BB99-18BCBAB87E7E}">
      <dgm:prSet/>
      <dgm:spPr/>
      <dgm:t>
        <a:bodyPr/>
        <a:lstStyle/>
        <a:p>
          <a:endParaRPr lang="en-IN"/>
        </a:p>
      </dgm:t>
    </dgm:pt>
    <dgm:pt modelId="{3B6103FA-A79B-4E52-8CBA-95AFE32484EB}">
      <dgm:prSet phldrT="[Text]"/>
      <dgm:spPr/>
      <dgm:t>
        <a:bodyPr/>
        <a:lstStyle/>
        <a:p>
          <a:r>
            <a:rPr lang="en-IN" dirty="0"/>
            <a:t>Uninformed Decisions</a:t>
          </a:r>
        </a:p>
      </dgm:t>
    </dgm:pt>
    <dgm:pt modelId="{A73ADC57-2663-431E-BB8A-C19281385DE5}" type="parTrans" cxnId="{FF1BAF45-6A39-4F68-AD88-461C127BB626}">
      <dgm:prSet/>
      <dgm:spPr/>
      <dgm:t>
        <a:bodyPr/>
        <a:lstStyle/>
        <a:p>
          <a:endParaRPr lang="en-IN"/>
        </a:p>
      </dgm:t>
    </dgm:pt>
    <dgm:pt modelId="{6B82A68E-033E-4206-AFF6-E176AEEA1F98}" type="sibTrans" cxnId="{FF1BAF45-6A39-4F68-AD88-461C127BB626}">
      <dgm:prSet/>
      <dgm:spPr/>
      <dgm:t>
        <a:bodyPr/>
        <a:lstStyle/>
        <a:p>
          <a:endParaRPr lang="en-IN"/>
        </a:p>
      </dgm:t>
    </dgm:pt>
    <dgm:pt modelId="{CA2568A5-0849-4940-91B7-6EA66F18C39C}">
      <dgm:prSet phldrT="[Text]"/>
      <dgm:spPr/>
      <dgm:t>
        <a:bodyPr/>
        <a:lstStyle/>
        <a:p>
          <a:r>
            <a:rPr lang="en-IN" dirty="0"/>
            <a:t>Unethical Pricing</a:t>
          </a:r>
        </a:p>
      </dgm:t>
    </dgm:pt>
    <dgm:pt modelId="{748CC705-F585-4AEB-AAFF-B99CF71760A5}" type="parTrans" cxnId="{C2C7EBD2-5CBF-4908-8AF7-37D8D6F6DD16}">
      <dgm:prSet/>
      <dgm:spPr/>
      <dgm:t>
        <a:bodyPr/>
        <a:lstStyle/>
        <a:p>
          <a:endParaRPr lang="en-IN"/>
        </a:p>
      </dgm:t>
    </dgm:pt>
    <dgm:pt modelId="{010FF549-1DA9-4961-803F-7B896AE339A9}" type="sibTrans" cxnId="{C2C7EBD2-5CBF-4908-8AF7-37D8D6F6DD16}">
      <dgm:prSet/>
      <dgm:spPr/>
      <dgm:t>
        <a:bodyPr/>
        <a:lstStyle/>
        <a:p>
          <a:endParaRPr lang="en-IN"/>
        </a:p>
      </dgm:t>
    </dgm:pt>
    <dgm:pt modelId="{0D10E73A-3269-4917-BE71-80D51DD93A4E}">
      <dgm:prSet phldrT="[Text]"/>
      <dgm:spPr/>
      <dgm:t>
        <a:bodyPr/>
        <a:lstStyle/>
        <a:p>
          <a:r>
            <a:rPr lang="en-IN" dirty="0"/>
            <a:t>Traditional methods</a:t>
          </a:r>
        </a:p>
        <a:p>
          <a:endParaRPr lang="en-IN" dirty="0"/>
        </a:p>
      </dgm:t>
    </dgm:pt>
    <dgm:pt modelId="{089C4700-85D6-455D-995A-35B1D19A68B9}" type="sibTrans" cxnId="{F39F9DA6-5AC3-4795-9E96-99E585915FCE}">
      <dgm:prSet/>
      <dgm:spPr/>
      <dgm:t>
        <a:bodyPr/>
        <a:lstStyle/>
        <a:p>
          <a:endParaRPr lang="en-IN"/>
        </a:p>
      </dgm:t>
    </dgm:pt>
    <dgm:pt modelId="{66714C31-92C2-4C6F-99E7-98056AC048D1}" type="parTrans" cxnId="{F39F9DA6-5AC3-4795-9E96-99E585915FCE}">
      <dgm:prSet/>
      <dgm:spPr/>
      <dgm:t>
        <a:bodyPr/>
        <a:lstStyle/>
        <a:p>
          <a:endParaRPr lang="en-IN"/>
        </a:p>
      </dgm:t>
    </dgm:pt>
    <dgm:pt modelId="{108A4483-891C-45B4-B910-7ED21E3080B9}" type="pres">
      <dgm:prSet presAssocID="{EA5CCB58-2DC2-4DBC-B483-0FDDC7D58A8C}" presName="Name0" presStyleCnt="0">
        <dgm:presLayoutVars>
          <dgm:chMax val="7"/>
          <dgm:chPref val="5"/>
        </dgm:presLayoutVars>
      </dgm:prSet>
      <dgm:spPr/>
    </dgm:pt>
    <dgm:pt modelId="{AEC1AE0D-1A8D-44EF-923F-927AC1D35669}" type="pres">
      <dgm:prSet presAssocID="{EA5CCB58-2DC2-4DBC-B483-0FDDC7D58A8C}" presName="arrowNode" presStyleLbl="node1" presStyleIdx="0" presStyleCnt="1" custLinFactNeighborX="3145" custLinFactNeighborY="-2076"/>
      <dgm:spPr>
        <a:solidFill>
          <a:schemeClr val="tx2">
            <a:lumMod val="75000"/>
          </a:schemeClr>
        </a:solidFill>
        <a:ln>
          <a:solidFill>
            <a:schemeClr val="accent2">
              <a:lumMod val="50000"/>
            </a:schemeClr>
          </a:solidFill>
        </a:ln>
      </dgm:spPr>
    </dgm:pt>
    <dgm:pt modelId="{C5DC31E7-AD2C-4CB4-AE2E-020BB4BB8829}" type="pres">
      <dgm:prSet presAssocID="{8D8E4A68-BD8A-4D96-A452-09879ECD9E14}" presName="txNode1" presStyleLbl="revTx" presStyleIdx="0" presStyleCnt="5" custLinFactNeighborX="49246" custLinFactNeighborY="34772">
        <dgm:presLayoutVars>
          <dgm:bulletEnabled val="1"/>
        </dgm:presLayoutVars>
      </dgm:prSet>
      <dgm:spPr/>
    </dgm:pt>
    <dgm:pt modelId="{4127EF4C-F235-4A5B-B97E-8826C9E889F2}" type="pres">
      <dgm:prSet presAssocID="{211A64F2-16E0-4BE7-BA5F-B3AD73F080E4}" presName="txNode2" presStyleLbl="revTx" presStyleIdx="1" presStyleCnt="5" custLinFactNeighborX="4195" custLinFactNeighborY="21680">
        <dgm:presLayoutVars>
          <dgm:bulletEnabled val="1"/>
        </dgm:presLayoutVars>
      </dgm:prSet>
      <dgm:spPr/>
    </dgm:pt>
    <dgm:pt modelId="{D837516B-F6EB-4337-9B8E-9B2F9C5427CC}" type="pres">
      <dgm:prSet presAssocID="{36C25D90-3E89-45E2-8721-BB0F47ED1762}" presName="dotNode2" presStyleCnt="0"/>
      <dgm:spPr/>
    </dgm:pt>
    <dgm:pt modelId="{A10658BD-EED0-4166-A4E5-8B4FBA3DA913}" type="pres">
      <dgm:prSet presAssocID="{36C25D90-3E89-45E2-8721-BB0F47ED1762}" presName="dotRepeatNode" presStyleLbl="fgShp" presStyleIdx="0" presStyleCnt="3" custLinFactY="-18320" custLinFactNeighborX="-33074" custLinFactNeighborY="-100000"/>
      <dgm:spPr/>
    </dgm:pt>
    <dgm:pt modelId="{49301E9E-623B-49F6-97CD-EDFF796E013F}" type="pres">
      <dgm:prSet presAssocID="{3B6103FA-A79B-4E52-8CBA-95AFE32484EB}" presName="txNode3" presStyleLbl="revTx" presStyleIdx="2" presStyleCnt="5">
        <dgm:presLayoutVars>
          <dgm:bulletEnabled val="1"/>
        </dgm:presLayoutVars>
      </dgm:prSet>
      <dgm:spPr/>
    </dgm:pt>
    <dgm:pt modelId="{8A573A13-F861-4D91-9AAB-56C8045D9AA0}" type="pres">
      <dgm:prSet presAssocID="{6B82A68E-033E-4206-AFF6-E176AEEA1F98}" presName="dotNode3" presStyleCnt="0"/>
      <dgm:spPr/>
    </dgm:pt>
    <dgm:pt modelId="{5C3306A7-371F-4607-AFE4-21CE67171D9B}" type="pres">
      <dgm:prSet presAssocID="{6B82A68E-033E-4206-AFF6-E176AEEA1F98}" presName="dotRepeatNode" presStyleLbl="fgShp" presStyleIdx="1" presStyleCnt="3" custLinFactY="-81920" custLinFactNeighborX="-84247" custLinFactNeighborY="-100000"/>
      <dgm:spPr/>
    </dgm:pt>
    <dgm:pt modelId="{3FB77456-EEA7-47DC-89A9-8288B6E52BD6}" type="pres">
      <dgm:prSet presAssocID="{CA2568A5-0849-4940-91B7-6EA66F18C39C}" presName="txNode4" presStyleLbl="revTx" presStyleIdx="3" presStyleCnt="5" custLinFactNeighborX="5458" custLinFactNeighborY="-20639">
        <dgm:presLayoutVars>
          <dgm:bulletEnabled val="1"/>
        </dgm:presLayoutVars>
      </dgm:prSet>
      <dgm:spPr/>
    </dgm:pt>
    <dgm:pt modelId="{D8BB6155-0FDF-43EA-BB89-971219FA46C3}" type="pres">
      <dgm:prSet presAssocID="{010FF549-1DA9-4961-803F-7B896AE339A9}" presName="dotNode4" presStyleCnt="0"/>
      <dgm:spPr/>
    </dgm:pt>
    <dgm:pt modelId="{E1E43410-7D17-497C-B01E-94FE2C8FEBEA}" type="pres">
      <dgm:prSet presAssocID="{010FF549-1DA9-4961-803F-7B896AE339A9}" presName="dotRepeatNode" presStyleLbl="fgShp" presStyleIdx="2" presStyleCnt="3" custLinFactY="-100000" custLinFactNeighborX="-33076" custLinFactNeighborY="-131534"/>
      <dgm:spPr/>
    </dgm:pt>
    <dgm:pt modelId="{C8E04FB6-8F6B-4C7F-AADF-283A94FE0127}" type="pres">
      <dgm:prSet presAssocID="{0D10E73A-3269-4917-BE71-80D51DD93A4E}" presName="txNode5" presStyleLbl="revTx" presStyleIdx="4" presStyleCnt="5" custLinFactNeighborX="-5404" custLinFactNeighborY="10319">
        <dgm:presLayoutVars>
          <dgm:bulletEnabled val="1"/>
        </dgm:presLayoutVars>
      </dgm:prSet>
      <dgm:spPr/>
    </dgm:pt>
  </dgm:ptLst>
  <dgm:cxnLst>
    <dgm:cxn modelId="{DAAEC613-07B4-44AC-90DB-F0BE7F0AB7D4}" srcId="{EA5CCB58-2DC2-4DBC-B483-0FDDC7D58A8C}" destId="{8D8E4A68-BD8A-4D96-A452-09879ECD9E14}" srcOrd="0" destOrd="0" parTransId="{F25585A9-E039-4FE1-9ADB-CD427FE435FD}" sibTransId="{7DE2B306-D9E5-44CA-83AA-88B5014D49DF}"/>
    <dgm:cxn modelId="{7F27E921-5324-4C89-BCB1-75B7A761CF40}" type="presOf" srcId="{6B82A68E-033E-4206-AFF6-E176AEEA1F98}" destId="{5C3306A7-371F-4607-AFE4-21CE67171D9B}" srcOrd="0" destOrd="0" presId="urn:microsoft.com/office/officeart/2009/3/layout/DescendingProcess"/>
    <dgm:cxn modelId="{112E1531-4C4C-436A-AA7C-9D3FC436AE4B}" type="presOf" srcId="{0D10E73A-3269-4917-BE71-80D51DD93A4E}" destId="{C8E04FB6-8F6B-4C7F-AADF-283A94FE0127}" srcOrd="0" destOrd="0" presId="urn:microsoft.com/office/officeart/2009/3/layout/DescendingProcess"/>
    <dgm:cxn modelId="{FF1BAF45-6A39-4F68-AD88-461C127BB626}" srcId="{EA5CCB58-2DC2-4DBC-B483-0FDDC7D58A8C}" destId="{3B6103FA-A79B-4E52-8CBA-95AFE32484EB}" srcOrd="2" destOrd="0" parTransId="{A73ADC57-2663-431E-BB8A-C19281385DE5}" sibTransId="{6B82A68E-033E-4206-AFF6-E176AEEA1F98}"/>
    <dgm:cxn modelId="{CD704368-061C-455D-987D-899952C9BD9E}" type="presOf" srcId="{EA5CCB58-2DC2-4DBC-B483-0FDDC7D58A8C}" destId="{108A4483-891C-45B4-B910-7ED21E3080B9}" srcOrd="0" destOrd="0" presId="urn:microsoft.com/office/officeart/2009/3/layout/DescendingProcess"/>
    <dgm:cxn modelId="{7103307D-60EA-4C7F-9914-A81A537A1A8D}" type="presOf" srcId="{211A64F2-16E0-4BE7-BA5F-B3AD73F080E4}" destId="{4127EF4C-F235-4A5B-B97E-8826C9E889F2}" srcOrd="0" destOrd="0" presId="urn:microsoft.com/office/officeart/2009/3/layout/DescendingProcess"/>
    <dgm:cxn modelId="{70FCC492-AC57-42F3-BC67-5D0C9A370C91}" type="presOf" srcId="{8D8E4A68-BD8A-4D96-A452-09879ECD9E14}" destId="{C5DC31E7-AD2C-4CB4-AE2E-020BB4BB8829}" srcOrd="0" destOrd="0" presId="urn:microsoft.com/office/officeart/2009/3/layout/DescendingProcess"/>
    <dgm:cxn modelId="{BFF40A93-98A7-421D-BF4F-A679D3F8CB67}" type="presOf" srcId="{CA2568A5-0849-4940-91B7-6EA66F18C39C}" destId="{3FB77456-EEA7-47DC-89A9-8288B6E52BD6}" srcOrd="0" destOrd="0" presId="urn:microsoft.com/office/officeart/2009/3/layout/DescendingProcess"/>
    <dgm:cxn modelId="{8FE45C93-71A8-4463-83E7-18CA0C4B7E70}" type="presOf" srcId="{010FF549-1DA9-4961-803F-7B896AE339A9}" destId="{E1E43410-7D17-497C-B01E-94FE2C8FEBEA}" srcOrd="0" destOrd="0" presId="urn:microsoft.com/office/officeart/2009/3/layout/DescendingProcess"/>
    <dgm:cxn modelId="{F39F9DA6-5AC3-4795-9E96-99E585915FCE}" srcId="{EA5CCB58-2DC2-4DBC-B483-0FDDC7D58A8C}" destId="{0D10E73A-3269-4917-BE71-80D51DD93A4E}" srcOrd="4" destOrd="0" parTransId="{66714C31-92C2-4C6F-99E7-98056AC048D1}" sibTransId="{089C4700-85D6-455D-995A-35B1D19A68B9}"/>
    <dgm:cxn modelId="{59E34CC4-827D-428B-862E-D2E92AD57589}" type="presOf" srcId="{3B6103FA-A79B-4E52-8CBA-95AFE32484EB}" destId="{49301E9E-623B-49F6-97CD-EDFF796E013F}" srcOrd="0" destOrd="0" presId="urn:microsoft.com/office/officeart/2009/3/layout/DescendingProcess"/>
    <dgm:cxn modelId="{B805DCCC-1FF6-4D47-99A3-7F5B09E1A154}" type="presOf" srcId="{36C25D90-3E89-45E2-8721-BB0F47ED1762}" destId="{A10658BD-EED0-4166-A4E5-8B4FBA3DA913}" srcOrd="0" destOrd="0" presId="urn:microsoft.com/office/officeart/2009/3/layout/DescendingProcess"/>
    <dgm:cxn modelId="{C2C7EBD2-5CBF-4908-8AF7-37D8D6F6DD16}" srcId="{EA5CCB58-2DC2-4DBC-B483-0FDDC7D58A8C}" destId="{CA2568A5-0849-4940-91B7-6EA66F18C39C}" srcOrd="3" destOrd="0" parTransId="{748CC705-F585-4AEB-AAFF-B99CF71760A5}" sibTransId="{010FF549-1DA9-4961-803F-7B896AE339A9}"/>
    <dgm:cxn modelId="{01257AF5-196D-4BAB-BB99-18BCBAB87E7E}" srcId="{EA5CCB58-2DC2-4DBC-B483-0FDDC7D58A8C}" destId="{211A64F2-16E0-4BE7-BA5F-B3AD73F080E4}" srcOrd="1" destOrd="0" parTransId="{3BFC2CA1-F9BE-4E81-9875-68996EC514CF}" sibTransId="{36C25D90-3E89-45E2-8721-BB0F47ED1762}"/>
    <dgm:cxn modelId="{36A6F26B-92FA-4191-9859-FC3CF3F8A306}" type="presParOf" srcId="{108A4483-891C-45B4-B910-7ED21E3080B9}" destId="{AEC1AE0D-1A8D-44EF-923F-927AC1D35669}" srcOrd="0" destOrd="0" presId="urn:microsoft.com/office/officeart/2009/3/layout/DescendingProcess"/>
    <dgm:cxn modelId="{7023EC65-B4F7-4607-AD43-0D41305D6D67}" type="presParOf" srcId="{108A4483-891C-45B4-B910-7ED21E3080B9}" destId="{C5DC31E7-AD2C-4CB4-AE2E-020BB4BB8829}" srcOrd="1" destOrd="0" presId="urn:microsoft.com/office/officeart/2009/3/layout/DescendingProcess"/>
    <dgm:cxn modelId="{C7652D57-8E49-418B-BFFE-38AE3B394A80}" type="presParOf" srcId="{108A4483-891C-45B4-B910-7ED21E3080B9}" destId="{4127EF4C-F235-4A5B-B97E-8826C9E889F2}" srcOrd="2" destOrd="0" presId="urn:microsoft.com/office/officeart/2009/3/layout/DescendingProcess"/>
    <dgm:cxn modelId="{1FE71735-1C93-41C1-8D37-75122A273916}" type="presParOf" srcId="{108A4483-891C-45B4-B910-7ED21E3080B9}" destId="{D837516B-F6EB-4337-9B8E-9B2F9C5427CC}" srcOrd="3" destOrd="0" presId="urn:microsoft.com/office/officeart/2009/3/layout/DescendingProcess"/>
    <dgm:cxn modelId="{64F02B24-FD23-47EE-B56D-930DCE24B118}" type="presParOf" srcId="{D837516B-F6EB-4337-9B8E-9B2F9C5427CC}" destId="{A10658BD-EED0-4166-A4E5-8B4FBA3DA913}" srcOrd="0" destOrd="0" presId="urn:microsoft.com/office/officeart/2009/3/layout/DescendingProcess"/>
    <dgm:cxn modelId="{D2E6653D-F5E5-4B6D-8F6F-3D77BA314969}" type="presParOf" srcId="{108A4483-891C-45B4-B910-7ED21E3080B9}" destId="{49301E9E-623B-49F6-97CD-EDFF796E013F}" srcOrd="4" destOrd="0" presId="urn:microsoft.com/office/officeart/2009/3/layout/DescendingProcess"/>
    <dgm:cxn modelId="{7C750D20-101B-4E9A-851F-6111367E3487}" type="presParOf" srcId="{108A4483-891C-45B4-B910-7ED21E3080B9}" destId="{8A573A13-F861-4D91-9AAB-56C8045D9AA0}" srcOrd="5" destOrd="0" presId="urn:microsoft.com/office/officeart/2009/3/layout/DescendingProcess"/>
    <dgm:cxn modelId="{F74D5246-E126-4494-B4D1-4B888F215ED4}" type="presParOf" srcId="{8A573A13-F861-4D91-9AAB-56C8045D9AA0}" destId="{5C3306A7-371F-4607-AFE4-21CE67171D9B}" srcOrd="0" destOrd="0" presId="urn:microsoft.com/office/officeart/2009/3/layout/DescendingProcess"/>
    <dgm:cxn modelId="{1FC4FDF3-4DE9-4439-93BD-EA9CD483673A}" type="presParOf" srcId="{108A4483-891C-45B4-B910-7ED21E3080B9}" destId="{3FB77456-EEA7-47DC-89A9-8288B6E52BD6}" srcOrd="6" destOrd="0" presId="urn:microsoft.com/office/officeart/2009/3/layout/DescendingProcess"/>
    <dgm:cxn modelId="{3201D731-179D-4EF6-A8A4-EBA131401AE8}" type="presParOf" srcId="{108A4483-891C-45B4-B910-7ED21E3080B9}" destId="{D8BB6155-0FDF-43EA-BB89-971219FA46C3}" srcOrd="7" destOrd="0" presId="urn:microsoft.com/office/officeart/2009/3/layout/DescendingProcess"/>
    <dgm:cxn modelId="{F89ECDE7-6500-477B-9C2F-57DB4483EDE8}" type="presParOf" srcId="{D8BB6155-0FDF-43EA-BB89-971219FA46C3}" destId="{E1E43410-7D17-497C-B01E-94FE2C8FEBEA}" srcOrd="0" destOrd="0" presId="urn:microsoft.com/office/officeart/2009/3/layout/DescendingProcess"/>
    <dgm:cxn modelId="{60825664-8059-49D0-9BAF-80E7CACAA99E}" type="presParOf" srcId="{108A4483-891C-45B4-B910-7ED21E3080B9}" destId="{C8E04FB6-8F6B-4C7F-AADF-283A94FE0127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864474-9430-4A99-8238-D749A0FB3C2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96BD5F-2519-44B3-819F-2370746E8F47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C4625868-0282-43EA-A479-3E5B0FDDE04D}" type="parTrans" cxnId="{DB636AB9-E083-4412-B51A-8F2D9EFE763C}">
      <dgm:prSet/>
      <dgm:spPr/>
      <dgm:t>
        <a:bodyPr/>
        <a:lstStyle/>
        <a:p>
          <a:endParaRPr lang="en-IN"/>
        </a:p>
      </dgm:t>
    </dgm:pt>
    <dgm:pt modelId="{631C8885-3B61-49BD-A244-055951856A96}" type="sibTrans" cxnId="{DB636AB9-E083-4412-B51A-8F2D9EFE763C}">
      <dgm:prSet/>
      <dgm:spPr/>
      <dgm:t>
        <a:bodyPr/>
        <a:lstStyle/>
        <a:p>
          <a:endParaRPr lang="en-IN"/>
        </a:p>
      </dgm:t>
    </dgm:pt>
    <dgm:pt modelId="{0349EA36-2F47-48B5-A580-1601628C5616}">
      <dgm:prSet phldrT="[Text]"/>
      <dgm:spPr/>
      <dgm:t>
        <a:bodyPr/>
        <a:lstStyle/>
        <a:p>
          <a:r>
            <a:rPr lang="en-IN" dirty="0"/>
            <a:t>Feature selection</a:t>
          </a:r>
        </a:p>
      </dgm:t>
    </dgm:pt>
    <dgm:pt modelId="{86A2E0F2-1EDA-4082-B0BE-CBCAEBF70118}" type="parTrans" cxnId="{48B5950D-0113-4557-9318-0AB402E31E1C}">
      <dgm:prSet/>
      <dgm:spPr/>
      <dgm:t>
        <a:bodyPr/>
        <a:lstStyle/>
        <a:p>
          <a:endParaRPr lang="en-IN"/>
        </a:p>
      </dgm:t>
    </dgm:pt>
    <dgm:pt modelId="{B000D2B2-63A5-4DC1-83AD-E3798CEF98FA}" type="sibTrans" cxnId="{48B5950D-0113-4557-9318-0AB402E31E1C}">
      <dgm:prSet/>
      <dgm:spPr/>
      <dgm:t>
        <a:bodyPr/>
        <a:lstStyle/>
        <a:p>
          <a:endParaRPr lang="en-IN"/>
        </a:p>
      </dgm:t>
    </dgm:pt>
    <dgm:pt modelId="{367FC88F-DE9F-4F11-800C-668BD03C527B}">
      <dgm:prSet phldrT="[Text]"/>
      <dgm:spPr/>
      <dgm:t>
        <a:bodyPr/>
        <a:lstStyle/>
        <a:p>
          <a:r>
            <a:rPr lang="en-IN" dirty="0"/>
            <a:t>Algorithm</a:t>
          </a:r>
        </a:p>
      </dgm:t>
    </dgm:pt>
    <dgm:pt modelId="{25BF1D9B-159A-4D9D-A52F-20CE69E32A34}" type="parTrans" cxnId="{A9B052A4-440B-44C5-8485-C82424BF3ECA}">
      <dgm:prSet/>
      <dgm:spPr/>
      <dgm:t>
        <a:bodyPr/>
        <a:lstStyle/>
        <a:p>
          <a:endParaRPr lang="en-IN"/>
        </a:p>
      </dgm:t>
    </dgm:pt>
    <dgm:pt modelId="{2B91B527-8E3B-4F28-860C-FA68D9886535}" type="sibTrans" cxnId="{A9B052A4-440B-44C5-8485-C82424BF3ECA}">
      <dgm:prSet/>
      <dgm:spPr/>
      <dgm:t>
        <a:bodyPr/>
        <a:lstStyle/>
        <a:p>
          <a:endParaRPr lang="en-IN"/>
        </a:p>
      </dgm:t>
    </dgm:pt>
    <dgm:pt modelId="{C4769F34-1919-4CC6-94F3-6C397CE05B6F}">
      <dgm:prSet phldrT="[Text]"/>
      <dgm:spPr/>
      <dgm:t>
        <a:bodyPr/>
        <a:lstStyle/>
        <a:p>
          <a:r>
            <a:rPr lang="en-IN" dirty="0"/>
            <a:t>Train</a:t>
          </a:r>
        </a:p>
      </dgm:t>
    </dgm:pt>
    <dgm:pt modelId="{21451E08-BC2A-46F1-AB6F-264B9023C70F}" type="parTrans" cxnId="{1EA782B2-C90C-44F6-8A69-5D96AF2031C3}">
      <dgm:prSet/>
      <dgm:spPr/>
      <dgm:t>
        <a:bodyPr/>
        <a:lstStyle/>
        <a:p>
          <a:endParaRPr lang="en-IN"/>
        </a:p>
      </dgm:t>
    </dgm:pt>
    <dgm:pt modelId="{A0D93F4B-BEC7-40DC-AFDC-40E819B37EB3}" type="sibTrans" cxnId="{1EA782B2-C90C-44F6-8A69-5D96AF2031C3}">
      <dgm:prSet/>
      <dgm:spPr/>
      <dgm:t>
        <a:bodyPr/>
        <a:lstStyle/>
        <a:p>
          <a:endParaRPr lang="en-IN"/>
        </a:p>
      </dgm:t>
    </dgm:pt>
    <dgm:pt modelId="{656EE495-57F3-4A34-929A-D3D455B0A152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517B561-5DEC-482E-B9A9-BA7F9C0CA64A}" type="parTrans" cxnId="{1D0F742E-59BA-430F-B362-C826AA097DC4}">
      <dgm:prSet/>
      <dgm:spPr/>
      <dgm:t>
        <a:bodyPr/>
        <a:lstStyle/>
        <a:p>
          <a:endParaRPr lang="en-IN"/>
        </a:p>
      </dgm:t>
    </dgm:pt>
    <dgm:pt modelId="{1966FDB2-6E0C-4B32-8586-DA0AA6D95C0A}" type="sibTrans" cxnId="{1D0F742E-59BA-430F-B362-C826AA097DC4}">
      <dgm:prSet/>
      <dgm:spPr/>
      <dgm:t>
        <a:bodyPr/>
        <a:lstStyle/>
        <a:p>
          <a:endParaRPr lang="en-IN"/>
        </a:p>
      </dgm:t>
    </dgm:pt>
    <dgm:pt modelId="{DB9D9721-754A-4810-80BD-626E8BC311BD}" type="pres">
      <dgm:prSet presAssocID="{72864474-9430-4A99-8238-D749A0FB3C29}" presName="Name0" presStyleCnt="0">
        <dgm:presLayoutVars>
          <dgm:dir/>
          <dgm:resizeHandles val="exact"/>
        </dgm:presLayoutVars>
      </dgm:prSet>
      <dgm:spPr/>
    </dgm:pt>
    <dgm:pt modelId="{21D3CE60-5F5B-4E45-8EFF-D2B5891C436D}" type="pres">
      <dgm:prSet presAssocID="{72864474-9430-4A99-8238-D749A0FB3C29}" presName="cycle" presStyleCnt="0"/>
      <dgm:spPr/>
    </dgm:pt>
    <dgm:pt modelId="{8631904F-A946-45F6-A806-DD484AA7C747}" type="pres">
      <dgm:prSet presAssocID="{DA96BD5F-2519-44B3-819F-2370746E8F47}" presName="nodeFirstNode" presStyleLbl="node1" presStyleIdx="0" presStyleCnt="5">
        <dgm:presLayoutVars>
          <dgm:bulletEnabled val="1"/>
        </dgm:presLayoutVars>
      </dgm:prSet>
      <dgm:spPr/>
    </dgm:pt>
    <dgm:pt modelId="{301F04D9-A739-45BE-9FFE-E87945B03DF0}" type="pres">
      <dgm:prSet presAssocID="{631C8885-3B61-49BD-A244-055951856A96}" presName="sibTransFirstNode" presStyleLbl="bgShp" presStyleIdx="0" presStyleCnt="1"/>
      <dgm:spPr/>
    </dgm:pt>
    <dgm:pt modelId="{E914EADF-993B-43A3-8079-728EAC1155B6}" type="pres">
      <dgm:prSet presAssocID="{0349EA36-2F47-48B5-A580-1601628C5616}" presName="nodeFollowingNodes" presStyleLbl="node1" presStyleIdx="1" presStyleCnt="5" custRadScaleRad="98612" custRadScaleInc="15040">
        <dgm:presLayoutVars>
          <dgm:bulletEnabled val="1"/>
        </dgm:presLayoutVars>
      </dgm:prSet>
      <dgm:spPr/>
    </dgm:pt>
    <dgm:pt modelId="{D12DFF43-952E-405A-8B5F-F8261475C8D5}" type="pres">
      <dgm:prSet presAssocID="{367FC88F-DE9F-4F11-800C-668BD03C527B}" presName="nodeFollowingNodes" presStyleLbl="node1" presStyleIdx="2" presStyleCnt="5">
        <dgm:presLayoutVars>
          <dgm:bulletEnabled val="1"/>
        </dgm:presLayoutVars>
      </dgm:prSet>
      <dgm:spPr/>
    </dgm:pt>
    <dgm:pt modelId="{FE006BE0-ED81-4CD4-BA88-0BE72C34AC0C}" type="pres">
      <dgm:prSet presAssocID="{C4769F34-1919-4CC6-94F3-6C397CE05B6F}" presName="nodeFollowingNodes" presStyleLbl="node1" presStyleIdx="3" presStyleCnt="5">
        <dgm:presLayoutVars>
          <dgm:bulletEnabled val="1"/>
        </dgm:presLayoutVars>
      </dgm:prSet>
      <dgm:spPr/>
    </dgm:pt>
    <dgm:pt modelId="{BC8CDD55-0A5C-4DE9-893E-9C37C60B3559}" type="pres">
      <dgm:prSet presAssocID="{656EE495-57F3-4A34-929A-D3D455B0A152}" presName="nodeFollowingNodes" presStyleLbl="node1" presStyleIdx="4" presStyleCnt="5" custRadScaleRad="96165" custRadScaleInc="-15812">
        <dgm:presLayoutVars>
          <dgm:bulletEnabled val="1"/>
        </dgm:presLayoutVars>
      </dgm:prSet>
      <dgm:spPr/>
    </dgm:pt>
  </dgm:ptLst>
  <dgm:cxnLst>
    <dgm:cxn modelId="{48B5950D-0113-4557-9318-0AB402E31E1C}" srcId="{72864474-9430-4A99-8238-D749A0FB3C29}" destId="{0349EA36-2F47-48B5-A580-1601628C5616}" srcOrd="1" destOrd="0" parTransId="{86A2E0F2-1EDA-4082-B0BE-CBCAEBF70118}" sibTransId="{B000D2B2-63A5-4DC1-83AD-E3798CEF98FA}"/>
    <dgm:cxn modelId="{94128F2A-C110-4078-8D8A-D87A4E8FB68E}" type="presOf" srcId="{C4769F34-1919-4CC6-94F3-6C397CE05B6F}" destId="{FE006BE0-ED81-4CD4-BA88-0BE72C34AC0C}" srcOrd="0" destOrd="0" presId="urn:microsoft.com/office/officeart/2005/8/layout/cycle3"/>
    <dgm:cxn modelId="{1D0F742E-59BA-430F-B362-C826AA097DC4}" srcId="{72864474-9430-4A99-8238-D749A0FB3C29}" destId="{656EE495-57F3-4A34-929A-D3D455B0A152}" srcOrd="4" destOrd="0" parTransId="{F517B561-5DEC-482E-B9A9-BA7F9C0CA64A}" sibTransId="{1966FDB2-6E0C-4B32-8586-DA0AA6D95C0A}"/>
    <dgm:cxn modelId="{22CCA075-1256-4675-AE20-E01ECECAABC1}" type="presOf" srcId="{DA96BD5F-2519-44B3-819F-2370746E8F47}" destId="{8631904F-A946-45F6-A806-DD484AA7C747}" srcOrd="0" destOrd="0" presId="urn:microsoft.com/office/officeart/2005/8/layout/cycle3"/>
    <dgm:cxn modelId="{A9B052A4-440B-44C5-8485-C82424BF3ECA}" srcId="{72864474-9430-4A99-8238-D749A0FB3C29}" destId="{367FC88F-DE9F-4F11-800C-668BD03C527B}" srcOrd="2" destOrd="0" parTransId="{25BF1D9B-159A-4D9D-A52F-20CE69E32A34}" sibTransId="{2B91B527-8E3B-4F28-860C-FA68D9886535}"/>
    <dgm:cxn modelId="{1EA782B2-C90C-44F6-8A69-5D96AF2031C3}" srcId="{72864474-9430-4A99-8238-D749A0FB3C29}" destId="{C4769F34-1919-4CC6-94F3-6C397CE05B6F}" srcOrd="3" destOrd="0" parTransId="{21451E08-BC2A-46F1-AB6F-264B9023C70F}" sibTransId="{A0D93F4B-BEC7-40DC-AFDC-40E819B37EB3}"/>
    <dgm:cxn modelId="{8D2D96B7-334F-4A11-A151-99567406FB16}" type="presOf" srcId="{72864474-9430-4A99-8238-D749A0FB3C29}" destId="{DB9D9721-754A-4810-80BD-626E8BC311BD}" srcOrd="0" destOrd="0" presId="urn:microsoft.com/office/officeart/2005/8/layout/cycle3"/>
    <dgm:cxn modelId="{DB636AB9-E083-4412-B51A-8F2D9EFE763C}" srcId="{72864474-9430-4A99-8238-D749A0FB3C29}" destId="{DA96BD5F-2519-44B3-819F-2370746E8F47}" srcOrd="0" destOrd="0" parTransId="{C4625868-0282-43EA-A479-3E5B0FDDE04D}" sibTransId="{631C8885-3B61-49BD-A244-055951856A96}"/>
    <dgm:cxn modelId="{C2C9A6D3-EBED-4385-B386-A17FB04C69BC}" type="presOf" srcId="{631C8885-3B61-49BD-A244-055951856A96}" destId="{301F04D9-A739-45BE-9FFE-E87945B03DF0}" srcOrd="0" destOrd="0" presId="urn:microsoft.com/office/officeart/2005/8/layout/cycle3"/>
    <dgm:cxn modelId="{0C03BFDF-86F5-4549-BE08-8C8722A0F5CC}" type="presOf" srcId="{367FC88F-DE9F-4F11-800C-668BD03C527B}" destId="{D12DFF43-952E-405A-8B5F-F8261475C8D5}" srcOrd="0" destOrd="0" presId="urn:microsoft.com/office/officeart/2005/8/layout/cycle3"/>
    <dgm:cxn modelId="{EAE5E1ED-E140-4EC4-BA09-8FC27328AF1D}" type="presOf" srcId="{656EE495-57F3-4A34-929A-D3D455B0A152}" destId="{BC8CDD55-0A5C-4DE9-893E-9C37C60B3559}" srcOrd="0" destOrd="0" presId="urn:microsoft.com/office/officeart/2005/8/layout/cycle3"/>
    <dgm:cxn modelId="{FA699DF7-21FA-4767-B5D1-5A3A5B5C7C13}" type="presOf" srcId="{0349EA36-2F47-48B5-A580-1601628C5616}" destId="{E914EADF-993B-43A3-8079-728EAC1155B6}" srcOrd="0" destOrd="0" presId="urn:microsoft.com/office/officeart/2005/8/layout/cycle3"/>
    <dgm:cxn modelId="{11304C74-8673-4503-A1BD-ABC515A75B42}" type="presParOf" srcId="{DB9D9721-754A-4810-80BD-626E8BC311BD}" destId="{21D3CE60-5F5B-4E45-8EFF-D2B5891C436D}" srcOrd="0" destOrd="0" presId="urn:microsoft.com/office/officeart/2005/8/layout/cycle3"/>
    <dgm:cxn modelId="{51A700B8-C03A-447D-BC50-82954C011B3F}" type="presParOf" srcId="{21D3CE60-5F5B-4E45-8EFF-D2B5891C436D}" destId="{8631904F-A946-45F6-A806-DD484AA7C747}" srcOrd="0" destOrd="0" presId="urn:microsoft.com/office/officeart/2005/8/layout/cycle3"/>
    <dgm:cxn modelId="{26501150-17F2-4798-AC32-1022A039D67A}" type="presParOf" srcId="{21D3CE60-5F5B-4E45-8EFF-D2B5891C436D}" destId="{301F04D9-A739-45BE-9FFE-E87945B03DF0}" srcOrd="1" destOrd="0" presId="urn:microsoft.com/office/officeart/2005/8/layout/cycle3"/>
    <dgm:cxn modelId="{5DFA7761-BC33-482A-99D0-8F32CD92EDE4}" type="presParOf" srcId="{21D3CE60-5F5B-4E45-8EFF-D2B5891C436D}" destId="{E914EADF-993B-43A3-8079-728EAC1155B6}" srcOrd="2" destOrd="0" presId="urn:microsoft.com/office/officeart/2005/8/layout/cycle3"/>
    <dgm:cxn modelId="{1299A23F-9AF8-49FF-B531-D66A4D9F382A}" type="presParOf" srcId="{21D3CE60-5F5B-4E45-8EFF-D2B5891C436D}" destId="{D12DFF43-952E-405A-8B5F-F8261475C8D5}" srcOrd="3" destOrd="0" presId="urn:microsoft.com/office/officeart/2005/8/layout/cycle3"/>
    <dgm:cxn modelId="{AC79EADE-3AB6-4722-9968-7012254D49EF}" type="presParOf" srcId="{21D3CE60-5F5B-4E45-8EFF-D2B5891C436D}" destId="{FE006BE0-ED81-4CD4-BA88-0BE72C34AC0C}" srcOrd="4" destOrd="0" presId="urn:microsoft.com/office/officeart/2005/8/layout/cycle3"/>
    <dgm:cxn modelId="{A6F13917-3098-46D3-8374-6BB383471C55}" type="presParOf" srcId="{21D3CE60-5F5B-4E45-8EFF-D2B5891C436D}" destId="{BC8CDD55-0A5C-4DE9-893E-9C37C60B355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314A5-9D52-4213-9B83-087AC9122A84}">
      <dsp:nvSpPr>
        <dsp:cNvPr id="0" name=""/>
        <dsp:cNvSpPr/>
      </dsp:nvSpPr>
      <dsp:spPr>
        <a:xfrm>
          <a:off x="0" y="13253"/>
          <a:ext cx="2375438" cy="950175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0CCD-E7DC-4CE6-99CF-6B98ECBEE318}">
      <dsp:nvSpPr>
        <dsp:cNvPr id="0" name=""/>
        <dsp:cNvSpPr/>
      </dsp:nvSpPr>
      <dsp:spPr>
        <a:xfrm>
          <a:off x="258023" y="212485"/>
          <a:ext cx="783894" cy="3710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Montserrat" panose="02000505000000020004" pitchFamily="2" charset="0"/>
            </a:rPr>
            <a:t>Economy</a:t>
          </a:r>
        </a:p>
      </dsp:txBody>
      <dsp:txXfrm>
        <a:off x="258023" y="212485"/>
        <a:ext cx="783894" cy="371002"/>
      </dsp:txXfrm>
    </dsp:sp>
    <dsp:sp modelId="{3CBF1DA1-94E0-422B-8256-262982BDD4DD}">
      <dsp:nvSpPr>
        <dsp:cNvPr id="0" name=""/>
        <dsp:cNvSpPr/>
      </dsp:nvSpPr>
      <dsp:spPr>
        <a:xfrm>
          <a:off x="1174989" y="343546"/>
          <a:ext cx="926420" cy="4655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Montserrat" panose="02000505000000020004" pitchFamily="2" charset="0"/>
            </a:rPr>
            <a:t>Farmers</a:t>
          </a:r>
        </a:p>
      </dsp:txBody>
      <dsp:txXfrm>
        <a:off x="1174989" y="343546"/>
        <a:ext cx="926420" cy="46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8D869-DFAC-40F9-856F-49DF02A8C414}">
      <dsp:nvSpPr>
        <dsp:cNvPr id="0" name=""/>
        <dsp:cNvSpPr/>
      </dsp:nvSpPr>
      <dsp:spPr>
        <a:xfrm>
          <a:off x="665293" y="0"/>
          <a:ext cx="2022033" cy="2022033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solidFill>
                <a:schemeClr val="tx1"/>
              </a:solidFill>
              <a:latin typeface="Montserrat" panose="02000505000000020004" pitchFamily="2" charset="0"/>
            </a:rPr>
            <a:t>Entire Nation</a:t>
          </a:r>
        </a:p>
      </dsp:txBody>
      <dsp:txXfrm>
        <a:off x="1393629" y="101101"/>
        <a:ext cx="565360" cy="303304"/>
      </dsp:txXfrm>
    </dsp:sp>
    <dsp:sp modelId="{DC06528B-DF13-46A8-8CDF-2C9775A3F816}">
      <dsp:nvSpPr>
        <dsp:cNvPr id="0" name=""/>
        <dsp:cNvSpPr/>
      </dsp:nvSpPr>
      <dsp:spPr>
        <a:xfrm>
          <a:off x="850738" y="380983"/>
          <a:ext cx="1617626" cy="161762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>
              <a:solidFill>
                <a:schemeClr val="tx1"/>
              </a:solidFill>
              <a:latin typeface="Montserrat" panose="02000505000000020004" pitchFamily="2" charset="0"/>
            </a:rPr>
            <a:t>High level </a:t>
          </a:r>
          <a:r>
            <a:rPr lang="en-IN" sz="600" kern="1200" dirty="0">
              <a:solidFill>
                <a:schemeClr val="tx1"/>
              </a:solidFill>
              <a:latin typeface="Montserrat" panose="02000505000000020004" pitchFamily="2" charset="0"/>
            </a:rPr>
            <a:t>Production</a:t>
          </a:r>
          <a:endParaRPr lang="en-IN" sz="700" kern="1200" dirty="0">
            <a:solidFill>
              <a:schemeClr val="tx1"/>
            </a:solidFill>
            <a:latin typeface="Montserrat" panose="02000505000000020004" pitchFamily="2" charset="0"/>
          </a:endParaRPr>
        </a:p>
      </dsp:txBody>
      <dsp:txXfrm>
        <a:off x="1376871" y="478040"/>
        <a:ext cx="565360" cy="291172"/>
      </dsp:txXfrm>
    </dsp:sp>
    <dsp:sp modelId="{5ABCD2AF-0F13-40DD-AB66-26187E0F1D30}">
      <dsp:nvSpPr>
        <dsp:cNvPr id="0" name=""/>
        <dsp:cNvSpPr/>
      </dsp:nvSpPr>
      <dsp:spPr>
        <a:xfrm>
          <a:off x="1058700" y="796232"/>
          <a:ext cx="1213219" cy="1213219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solidFill>
                <a:schemeClr val="tx1"/>
              </a:solidFill>
              <a:latin typeface="Montserrat" panose="02000505000000020004" pitchFamily="2" charset="0"/>
            </a:rPr>
            <a:t>Local Vendors</a:t>
          </a:r>
        </a:p>
      </dsp:txBody>
      <dsp:txXfrm>
        <a:off x="1382629" y="887223"/>
        <a:ext cx="565360" cy="272974"/>
      </dsp:txXfrm>
    </dsp:sp>
    <dsp:sp modelId="{0B76FBFD-F9A9-4D44-B4A4-3FEC17A44620}">
      <dsp:nvSpPr>
        <dsp:cNvPr id="0" name=""/>
        <dsp:cNvSpPr/>
      </dsp:nvSpPr>
      <dsp:spPr>
        <a:xfrm>
          <a:off x="1260903" y="1213219"/>
          <a:ext cx="808813" cy="808813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solidFill>
                <a:schemeClr val="tx1"/>
              </a:solidFill>
              <a:latin typeface="Montserrat" panose="02000505000000020004" pitchFamily="2" charset="0"/>
            </a:rPr>
            <a:t>Farmers</a:t>
          </a:r>
        </a:p>
      </dsp:txBody>
      <dsp:txXfrm>
        <a:off x="1379351" y="1415423"/>
        <a:ext cx="571917" cy="404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AE0D-1A8D-44EF-923F-927AC1D35669}">
      <dsp:nvSpPr>
        <dsp:cNvPr id="0" name=""/>
        <dsp:cNvSpPr/>
      </dsp:nvSpPr>
      <dsp:spPr>
        <a:xfrm rot="4396374">
          <a:off x="999285" y="365719"/>
          <a:ext cx="1586548" cy="1106419"/>
        </a:xfrm>
        <a:prstGeom prst="swooshArrow">
          <a:avLst>
            <a:gd name="adj1" fmla="val 16310"/>
            <a:gd name="adj2" fmla="val 3137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58BD-EED0-4166-A4E5-8B4FBA3DA913}">
      <dsp:nvSpPr>
        <dsp:cNvPr id="0" name=""/>
        <dsp:cNvSpPr/>
      </dsp:nvSpPr>
      <dsp:spPr>
        <a:xfrm>
          <a:off x="1532675" y="462784"/>
          <a:ext cx="40065" cy="400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306A7-371F-4607-AFE4-21CE67171D9B}">
      <dsp:nvSpPr>
        <dsp:cNvPr id="0" name=""/>
        <dsp:cNvSpPr/>
      </dsp:nvSpPr>
      <dsp:spPr>
        <a:xfrm>
          <a:off x="1786509" y="658581"/>
          <a:ext cx="40065" cy="400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43410-7D17-497C-B01E-94FE2C8FEBEA}">
      <dsp:nvSpPr>
        <dsp:cNvPr id="0" name=""/>
        <dsp:cNvSpPr/>
      </dsp:nvSpPr>
      <dsp:spPr>
        <a:xfrm>
          <a:off x="2012612" y="897473"/>
          <a:ext cx="40065" cy="400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C31E7-AD2C-4CB4-AE2E-020BB4BB8829}">
      <dsp:nvSpPr>
        <dsp:cNvPr id="0" name=""/>
        <dsp:cNvSpPr/>
      </dsp:nvSpPr>
      <dsp:spPr>
        <a:xfrm>
          <a:off x="1213606" y="102249"/>
          <a:ext cx="748008" cy="29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bg1"/>
              </a:solidFill>
              <a:latin typeface="Montserrat" panose="02000505000000020004" pitchFamily="2" charset="0"/>
            </a:rPr>
            <a:t>Debts</a:t>
          </a:r>
        </a:p>
      </dsp:txBody>
      <dsp:txXfrm>
        <a:off x="1213606" y="102249"/>
        <a:ext cx="748008" cy="294057"/>
      </dsp:txXfrm>
    </dsp:sp>
    <dsp:sp modelId="{4127EF4C-F235-4A5B-B97E-8826C9E889F2}">
      <dsp:nvSpPr>
        <dsp:cNvPr id="0" name=""/>
        <dsp:cNvSpPr/>
      </dsp:nvSpPr>
      <dsp:spPr>
        <a:xfrm>
          <a:off x="1820995" y="446945"/>
          <a:ext cx="1091688" cy="29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Poor soil</a:t>
          </a:r>
        </a:p>
      </dsp:txBody>
      <dsp:txXfrm>
        <a:off x="1820995" y="446945"/>
        <a:ext cx="1091688" cy="294057"/>
      </dsp:txXfrm>
    </dsp:sp>
    <dsp:sp modelId="{49301E9E-623B-49F6-97CD-EDFF796E013F}">
      <dsp:nvSpPr>
        <dsp:cNvPr id="0" name=""/>
        <dsp:cNvSpPr/>
      </dsp:nvSpPr>
      <dsp:spPr>
        <a:xfrm>
          <a:off x="845242" y="604471"/>
          <a:ext cx="869307" cy="29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Uninformed Decisions</a:t>
          </a:r>
        </a:p>
      </dsp:txBody>
      <dsp:txXfrm>
        <a:off x="845242" y="604471"/>
        <a:ext cx="869307" cy="294057"/>
      </dsp:txXfrm>
    </dsp:sp>
    <dsp:sp modelId="{3FB77456-EEA7-47DC-89A9-8288B6E52BD6}">
      <dsp:nvSpPr>
        <dsp:cNvPr id="0" name=""/>
        <dsp:cNvSpPr/>
      </dsp:nvSpPr>
      <dsp:spPr>
        <a:xfrm>
          <a:off x="2236157" y="802551"/>
          <a:ext cx="667142" cy="29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Unethical Pricing</a:t>
          </a:r>
        </a:p>
      </dsp:txBody>
      <dsp:txXfrm>
        <a:off x="2236157" y="802551"/>
        <a:ext cx="667142" cy="294057"/>
      </dsp:txXfrm>
    </dsp:sp>
    <dsp:sp modelId="{C8E04FB6-8F6B-4C7F-AADF-283A94FE0127}">
      <dsp:nvSpPr>
        <dsp:cNvPr id="0" name=""/>
        <dsp:cNvSpPr/>
      </dsp:nvSpPr>
      <dsp:spPr>
        <a:xfrm>
          <a:off x="1801440" y="1543801"/>
          <a:ext cx="1010822" cy="29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Traditional methods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1801440" y="1543801"/>
        <a:ext cx="1010822" cy="294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F04D9-A739-45BE-9FFE-E87945B03DF0}">
      <dsp:nvSpPr>
        <dsp:cNvPr id="0" name=""/>
        <dsp:cNvSpPr/>
      </dsp:nvSpPr>
      <dsp:spPr>
        <a:xfrm>
          <a:off x="514153" y="-12011"/>
          <a:ext cx="2590003" cy="2590003"/>
        </a:xfrm>
        <a:prstGeom prst="circularArrow">
          <a:avLst>
            <a:gd name="adj1" fmla="val 5544"/>
            <a:gd name="adj2" fmla="val 330680"/>
            <a:gd name="adj3" fmla="val 13937629"/>
            <a:gd name="adj4" fmla="val 1728831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1904F-A946-45F6-A806-DD484AA7C747}">
      <dsp:nvSpPr>
        <dsp:cNvPr id="0" name=""/>
        <dsp:cNvSpPr/>
      </dsp:nvSpPr>
      <dsp:spPr>
        <a:xfrm>
          <a:off x="1245560" y="304"/>
          <a:ext cx="1127188" cy="56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</a:t>
          </a:r>
        </a:p>
      </dsp:txBody>
      <dsp:txXfrm>
        <a:off x="1273072" y="27816"/>
        <a:ext cx="1072164" cy="508570"/>
      </dsp:txXfrm>
    </dsp:sp>
    <dsp:sp modelId="{E914EADF-993B-43A3-8079-728EAC1155B6}">
      <dsp:nvSpPr>
        <dsp:cNvPr id="0" name=""/>
        <dsp:cNvSpPr/>
      </dsp:nvSpPr>
      <dsp:spPr>
        <a:xfrm>
          <a:off x="2321371" y="934853"/>
          <a:ext cx="1127188" cy="56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Feature selection</a:t>
          </a:r>
        </a:p>
      </dsp:txBody>
      <dsp:txXfrm>
        <a:off x="2348883" y="962365"/>
        <a:ext cx="1072164" cy="508570"/>
      </dsp:txXfrm>
    </dsp:sp>
    <dsp:sp modelId="{D12DFF43-952E-405A-8B5F-F8261475C8D5}">
      <dsp:nvSpPr>
        <dsp:cNvPr id="0" name=""/>
        <dsp:cNvSpPr/>
      </dsp:nvSpPr>
      <dsp:spPr>
        <a:xfrm>
          <a:off x="1894757" y="1998325"/>
          <a:ext cx="1127188" cy="56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Algorithm</a:t>
          </a:r>
        </a:p>
      </dsp:txBody>
      <dsp:txXfrm>
        <a:off x="1922269" y="2025837"/>
        <a:ext cx="1072164" cy="508570"/>
      </dsp:txXfrm>
    </dsp:sp>
    <dsp:sp modelId="{FE006BE0-ED81-4CD4-BA88-0BE72C34AC0C}">
      <dsp:nvSpPr>
        <dsp:cNvPr id="0" name=""/>
        <dsp:cNvSpPr/>
      </dsp:nvSpPr>
      <dsp:spPr>
        <a:xfrm>
          <a:off x="596364" y="1998325"/>
          <a:ext cx="1127188" cy="56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Train</a:t>
          </a:r>
        </a:p>
      </dsp:txBody>
      <dsp:txXfrm>
        <a:off x="623876" y="2025837"/>
        <a:ext cx="1072164" cy="508570"/>
      </dsp:txXfrm>
    </dsp:sp>
    <dsp:sp modelId="{BC8CDD55-0A5C-4DE9-893E-9C37C60B3559}">
      <dsp:nvSpPr>
        <dsp:cNvPr id="0" name=""/>
        <dsp:cNvSpPr/>
      </dsp:nvSpPr>
      <dsp:spPr>
        <a:xfrm>
          <a:off x="195140" y="947557"/>
          <a:ext cx="1127188" cy="563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Accuracy</a:t>
          </a:r>
        </a:p>
      </dsp:txBody>
      <dsp:txXfrm>
        <a:off x="222652" y="975069"/>
        <a:ext cx="1072164" cy="508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8306cacf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8306cacf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8306cacf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8306cacf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8306cacf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8306cacf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8306cacf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8306cacf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8306cacf_1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8306cacf_1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8306cacf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8306cacf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9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45425" y="8093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 II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86775" y="2180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 panose="02000505000000020004" pitchFamily="2" charset="0"/>
              </a:rPr>
              <a:t>Progress Re</a:t>
            </a:r>
            <a:r>
              <a:rPr lang="en-IN" sz="2800" dirty="0">
                <a:latin typeface="Montserrat" panose="02000505000000020004" pitchFamily="2" charset="0"/>
              </a:rPr>
              <a:t>view</a:t>
            </a:r>
            <a:endParaRPr sz="2800" dirty="0">
              <a:latin typeface="Montserrat" panose="02000505000000020004" pitchFamily="2" charset="0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5582814" y="3525745"/>
            <a:ext cx="3470700" cy="1404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Montserrat" panose="02000505000000020004" pitchFamily="2" charset="0"/>
              </a:rPr>
              <a:t>Shivashankar S          4MH15CS085</a:t>
            </a:r>
            <a:endParaRPr sz="1500" dirty="0">
              <a:latin typeface="Montserrat" panose="02000505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Montserrat" panose="02000505000000020004" pitchFamily="2" charset="0"/>
              </a:rPr>
              <a:t>N Nithin Srivatsav     4MH16CS056</a:t>
            </a:r>
            <a:endParaRPr sz="1500" dirty="0">
              <a:latin typeface="Montserrat" panose="02000505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Montserrat" panose="02000505000000020004" pitchFamily="2" charset="0"/>
              </a:rPr>
              <a:t>Ponnanna MB            4MH16CS071</a:t>
            </a:r>
            <a:endParaRPr sz="1500" dirty="0">
              <a:latin typeface="Montserrat" panose="02000505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Montserrat" panose="02000505000000020004" pitchFamily="2" charset="0"/>
              </a:rPr>
              <a:t>Swathi N Shayana     4MH16CS106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latin typeface="Montserrat" panose="02000505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Montserrat" panose="02000505000000020004" pitchFamily="2" charset="0"/>
              </a:rPr>
              <a:t>Guide: Prof. Kavya Priya M L</a:t>
            </a:r>
            <a:endParaRPr sz="1500" dirty="0">
              <a:latin typeface="Montserrat" panose="02000505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3E69-A4BD-409D-9722-142241A9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85" y="612115"/>
            <a:ext cx="8098984" cy="875492"/>
          </a:xfrm>
        </p:spPr>
        <p:txBody>
          <a:bodyPr/>
          <a:lstStyle/>
          <a:p>
            <a:r>
              <a:rPr lang="en-US" sz="2000" dirty="0"/>
              <a:t>Components used in receiver and transmitter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8648-D09E-4796-BD4C-C278DA83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6085" y="1847504"/>
            <a:ext cx="5129804" cy="2415900"/>
          </a:xfrm>
        </p:spPr>
        <p:txBody>
          <a:bodyPr/>
          <a:lstStyle/>
          <a:p>
            <a:r>
              <a:rPr lang="en-US" sz="1400" dirty="0">
                <a:latin typeface="Montserrat" panose="02000505000000020004" pitchFamily="2" charset="0"/>
              </a:rPr>
              <a:t>LoRa (Long Range) Module.</a:t>
            </a:r>
          </a:p>
          <a:p>
            <a:r>
              <a:rPr lang="en-US" sz="1400" dirty="0">
                <a:latin typeface="Montserrat" panose="02000505000000020004" pitchFamily="2" charset="0"/>
              </a:rPr>
              <a:t>ESP-8266 Wi-Fi Module.</a:t>
            </a:r>
          </a:p>
          <a:p>
            <a:r>
              <a:rPr lang="en-US" sz="1400" dirty="0">
                <a:latin typeface="Montserrat" panose="02000505000000020004" pitchFamily="2" charset="0"/>
              </a:rPr>
              <a:t>Arduino ATMEGA 328 Microcontroller.</a:t>
            </a:r>
          </a:p>
          <a:p>
            <a:r>
              <a:rPr lang="en-US" sz="1400" dirty="0">
                <a:latin typeface="Montserrat" panose="02000505000000020004" pitchFamily="2" charset="0"/>
              </a:rPr>
              <a:t>DHT 11 – Temperature and Humidity Sensor.</a:t>
            </a:r>
          </a:p>
          <a:p>
            <a:r>
              <a:rPr lang="en-US" sz="1400" dirty="0">
                <a:latin typeface="Montserrat" panose="02000505000000020004" pitchFamily="2" charset="0"/>
              </a:rPr>
              <a:t>FC 28 - Soil Moisture Sensor.</a:t>
            </a:r>
          </a:p>
          <a:p>
            <a:r>
              <a:rPr lang="en-US" sz="1400" dirty="0">
                <a:latin typeface="Montserrat" panose="02000505000000020004" pitchFamily="2" charset="0"/>
              </a:rPr>
              <a:t>MQ 135 – Gas Sensor.</a:t>
            </a:r>
          </a:p>
          <a:p>
            <a:endParaRPr lang="en-IN" sz="14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0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63FF-6EB6-40BD-A993-975B5958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protocol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7FC97-6E87-4D83-83EA-46FD4119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10" y="1432693"/>
            <a:ext cx="8336224" cy="3902152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>
                <a:latin typeface="Montserrat" panose="02000505000000020004" pitchFamily="2" charset="0"/>
              </a:rPr>
              <a:t>MQTT Protocol</a:t>
            </a:r>
          </a:p>
          <a:p>
            <a:pPr marL="14605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Montserrat" panose="02000505000000020004" pitchFamily="2" charset="0"/>
              </a:rPr>
              <a:t>								               </a:t>
            </a:r>
            <a:r>
              <a:rPr lang="en-US" sz="1400" b="1" dirty="0">
                <a:solidFill>
                  <a:schemeClr val="bg1"/>
                </a:solidFill>
                <a:latin typeface="Montserrat" panose="02000505000000020004" pitchFamily="2" charset="0"/>
              </a:rPr>
              <a:t>Why MQTT?</a:t>
            </a:r>
          </a:p>
          <a:p>
            <a:pPr marL="146050" indent="0">
              <a:buNone/>
            </a:pPr>
            <a:endParaRPr lang="en-US" sz="14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tserrat" panose="02000505000000020004" pitchFamily="2" charset="0"/>
              </a:rPr>
              <a:t>It’s a lightweight protocol.</a:t>
            </a:r>
          </a:p>
          <a:p>
            <a:pPr marL="146050" indent="0">
              <a:buNone/>
            </a:pPr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tserrat" panose="02000505000000020004" pitchFamily="2" charset="0"/>
              </a:rPr>
              <a:t>Easy to implement in software and fast in data transmission.</a:t>
            </a:r>
          </a:p>
          <a:p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tserrat" panose="02000505000000020004" pitchFamily="2" charset="0"/>
              </a:rPr>
              <a:t>Minimized data packets. Hence, low network usage.</a:t>
            </a:r>
          </a:p>
          <a:p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tserrat" panose="02000505000000020004" pitchFamily="2" charset="0"/>
              </a:rPr>
              <a:t>Low power usage. As a result, it saves the connected device’s battery.</a:t>
            </a:r>
          </a:p>
          <a:p>
            <a:endParaRPr lang="en-US" sz="14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tserrat" panose="02000505000000020004" pitchFamily="2" charset="0"/>
              </a:rPr>
              <a:t>It’s real time. Hence perfect for IoT applications.</a:t>
            </a:r>
          </a:p>
          <a:p>
            <a:endParaRPr lang="en-IN" sz="1600" dirty="0">
              <a:latin typeface="Montserrat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0A9D-BD37-4650-A642-6BFF7EB7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48" y="1432693"/>
            <a:ext cx="4325157" cy="14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0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9449-183F-4CB8-B8A6-D3F41ECC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5706274" cy="1493100"/>
          </a:xfrm>
        </p:spPr>
        <p:txBody>
          <a:bodyPr/>
          <a:lstStyle/>
          <a:p>
            <a:r>
              <a:rPr lang="en-US" dirty="0"/>
              <a:t>Crop Recommendation Module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FEE3-6D0E-4075-881E-AC4508F4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283437"/>
            <a:ext cx="6335752" cy="2415900"/>
          </a:xfrm>
        </p:spPr>
        <p:txBody>
          <a:bodyPr/>
          <a:lstStyle/>
          <a:p>
            <a:r>
              <a:rPr lang="en-US" dirty="0">
                <a:latin typeface="Montserrat" panose="02000505000000020004" pitchFamily="2" charset="0"/>
              </a:rPr>
              <a:t>Data was retrieved from Kaggle, data.gov.in etc.,</a:t>
            </a:r>
          </a:p>
          <a:p>
            <a:r>
              <a:rPr lang="en-US" dirty="0">
                <a:latin typeface="Montserrat" panose="02000505000000020004" pitchFamily="2" charset="0"/>
              </a:rPr>
              <a:t>Dataset used:</a:t>
            </a: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endParaRPr lang="en-IN" dirty="0">
              <a:latin typeface="Montserrat" panose="02000505000000020004" pitchFamily="2" charset="0"/>
            </a:endParaRPr>
          </a:p>
          <a:p>
            <a:r>
              <a:rPr lang="en-IN" dirty="0">
                <a:latin typeface="Montserrat" panose="02000505000000020004" pitchFamily="2" charset="0"/>
              </a:rPr>
              <a:t>15,500 bytes of data with 3100 rows.</a:t>
            </a:r>
          </a:p>
          <a:p>
            <a:r>
              <a:rPr lang="en-IN" dirty="0">
                <a:latin typeface="Montserrat" panose="02000505000000020004" pitchFamily="2" charset="0"/>
              </a:rPr>
              <a:t>No. of target variables = 30.</a:t>
            </a:r>
          </a:p>
          <a:p>
            <a:r>
              <a:rPr lang="en-IN" dirty="0">
                <a:latin typeface="Montserrat" panose="02000505000000020004" pitchFamily="2" charset="0"/>
              </a:rPr>
              <a:t>8:2 </a:t>
            </a:r>
            <a:r>
              <a:rPr lang="en-IN">
                <a:latin typeface="Montserrat" panose="02000505000000020004" pitchFamily="2" charset="0"/>
              </a:rPr>
              <a:t>Train -Test </a:t>
            </a:r>
            <a:r>
              <a:rPr lang="en-IN" dirty="0">
                <a:latin typeface="Montserrat" panose="02000505000000020004" pitchFamily="2" charset="0"/>
              </a:rPr>
              <a:t>split.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FBA26-276E-4B67-8727-7ED83E5D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46" y="1958631"/>
            <a:ext cx="3574090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6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5026-FF44-4D74-B8CD-19D9BC00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C5B3-3AE1-4121-91C8-D17C6EFEE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8F4FC-86AA-4A4F-B036-4D6390A5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85" y="354898"/>
            <a:ext cx="6275323" cy="3720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3D12E-A367-43CA-B065-A3CECFA278BA}"/>
              </a:ext>
            </a:extLst>
          </p:cNvPr>
          <p:cNvSpPr txBox="1"/>
          <p:nvPr/>
        </p:nvSpPr>
        <p:spPr>
          <a:xfrm>
            <a:off x="1297500" y="4160743"/>
            <a:ext cx="654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 Tree: 90%                                    	Naïve Bayes: 93%</a:t>
            </a:r>
          </a:p>
          <a:p>
            <a:r>
              <a:rPr lang="en-US" dirty="0">
                <a:solidFill>
                  <a:schemeClr val="bg1"/>
                </a:solidFill>
              </a:rPr>
              <a:t>SVM: 63%                                                   	Logistic Regression: 57%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6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Future Roadmap</a:t>
            </a:r>
            <a:endParaRPr sz="2800" b="1" dirty="0"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Build more models and test.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Complete </a:t>
            </a:r>
            <a:r>
              <a:rPr lang="en-IN" sz="1400" dirty="0">
                <a:latin typeface="Montserrat" panose="02000505000000020004" pitchFamily="2" charset="0"/>
              </a:rPr>
              <a:t>f</a:t>
            </a:r>
            <a:r>
              <a:rPr lang="en" sz="1400" dirty="0">
                <a:latin typeface="Montserrat" panose="02000505000000020004" pitchFamily="2" charset="0"/>
              </a:rPr>
              <a:t>ertilizer </a:t>
            </a:r>
            <a:r>
              <a:rPr lang="en-IN" sz="1400" dirty="0">
                <a:latin typeface="Montserrat" panose="02000505000000020004" pitchFamily="2" charset="0"/>
              </a:rPr>
              <a:t>recommendation objective.</a:t>
            </a:r>
            <a:endParaRPr lang="en" sz="1400" dirty="0">
              <a:latin typeface="Montserrat" panose="0200050500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Build voice assistant </a:t>
            </a:r>
            <a:r>
              <a:rPr lang="en-IN" sz="1400" dirty="0">
                <a:latin typeface="Montserrat" panose="02000505000000020004" pitchFamily="2" charset="0"/>
              </a:rPr>
              <a:t>based irrigation system.</a:t>
            </a:r>
            <a:endParaRPr sz="1400" dirty="0">
              <a:latin typeface="Montserrat" panose="0200050500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Integrate the IoT comp</a:t>
            </a:r>
            <a:r>
              <a:rPr lang="en-IN" sz="1400" dirty="0">
                <a:latin typeface="Montserrat" panose="02000505000000020004" pitchFamily="2" charset="0"/>
              </a:rPr>
              <a:t>onents with the web interface</a:t>
            </a:r>
            <a:r>
              <a:rPr lang="en" sz="1400" dirty="0">
                <a:latin typeface="Montserrat" panose="02000505000000020004" pitchFamily="2" charset="0"/>
              </a:rPr>
              <a:t>.</a:t>
            </a:r>
            <a:endParaRPr sz="1400" dirty="0">
              <a:latin typeface="Montserrat" panose="0200050500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Web dashboard completion.</a:t>
            </a:r>
            <a:endParaRPr sz="1400" dirty="0">
              <a:latin typeface="Montserrat" panose="0200050500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Write APIs to fetch data.</a:t>
            </a:r>
            <a:endParaRPr sz="1400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ctrTitle"/>
          </p:nvPr>
        </p:nvSpPr>
        <p:spPr>
          <a:xfrm>
            <a:off x="3484141" y="17823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3AF3-1745-45B1-B68E-19A17C62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8189"/>
            <a:ext cx="8520600" cy="5727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ECC8-21A7-4684-9815-CBD7D55E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2" y="1210504"/>
            <a:ext cx="6619244" cy="2562225"/>
          </a:xfrm>
        </p:spPr>
        <p:txBody>
          <a:bodyPr/>
          <a:lstStyle/>
          <a:p>
            <a:r>
              <a:rPr lang="en-IN" sz="1400" dirty="0">
                <a:latin typeface="Montserrat" panose="02000505000000020004" pitchFamily="2" charset="0"/>
              </a:rPr>
              <a:t>Problems farmers are facing currently :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IN" dirty="0">
                <a:latin typeface="Montserrat" panose="02000505000000020004" pitchFamily="2" charset="0"/>
              </a:rPr>
              <a:t>Poor overview of the entire farming procedure.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IN" dirty="0">
                <a:latin typeface="Montserrat" panose="02000505000000020004" pitchFamily="2" charset="0"/>
              </a:rPr>
              <a:t>Abuse of modern farming methods.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IN" dirty="0">
                <a:latin typeface="Montserrat" panose="02000505000000020004" pitchFamily="2" charset="0"/>
              </a:rPr>
              <a:t>Half-knowledge on usage of fertilizers.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IN" dirty="0">
                <a:latin typeface="Montserrat" panose="02000505000000020004" pitchFamily="2" charset="0"/>
              </a:rPr>
              <a:t>Damaging land due to over usage of soil.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IN" dirty="0">
                <a:latin typeface="Montserrat" panose="02000505000000020004" pitchFamily="2" charset="0"/>
              </a:rPr>
              <a:t>Hardships in deciding prices.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E354B1-7A2C-49D0-A66D-902A1FAEA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541567"/>
              </p:ext>
            </p:extLst>
          </p:nvPr>
        </p:nvGraphicFramePr>
        <p:xfrm>
          <a:off x="5315984" y="1210504"/>
          <a:ext cx="2375438" cy="161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2510DF1-6637-4002-A198-DB3693907BC4}"/>
              </a:ext>
            </a:extLst>
          </p:cNvPr>
          <p:cNvSpPr txBox="1">
            <a:spLocks/>
          </p:cNvSpPr>
          <p:nvPr/>
        </p:nvSpPr>
        <p:spPr>
          <a:xfrm>
            <a:off x="4600948" y="398189"/>
            <a:ext cx="32367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dirty="0"/>
              <a:t>Motivation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178B816-0E27-4129-A3BC-B7C8053F1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091591"/>
              </p:ext>
            </p:extLst>
          </p:nvPr>
        </p:nvGraphicFramePr>
        <p:xfrm>
          <a:off x="4065083" y="2810279"/>
          <a:ext cx="3330620" cy="202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B955D35-DC99-485A-BD98-5BFF2B959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399700"/>
              </p:ext>
            </p:extLst>
          </p:nvPr>
        </p:nvGraphicFramePr>
        <p:xfrm>
          <a:off x="5981601" y="2381817"/>
          <a:ext cx="3712130" cy="1837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63E884-7549-46DD-8FA0-415B61688C76}"/>
              </a:ext>
            </a:extLst>
          </p:cNvPr>
          <p:cNvSpPr txBox="1"/>
          <p:nvPr/>
        </p:nvSpPr>
        <p:spPr>
          <a:xfrm>
            <a:off x="6866252" y="3068378"/>
            <a:ext cx="152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Uninformed </a:t>
            </a:r>
          </a:p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Decisions</a:t>
            </a:r>
            <a:endParaRPr lang="en-IN" sz="1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3570F-C573-4BD3-AAD3-6502F162A588}"/>
              </a:ext>
            </a:extLst>
          </p:cNvPr>
          <p:cNvSpPr txBox="1"/>
          <p:nvPr/>
        </p:nvSpPr>
        <p:spPr>
          <a:xfrm>
            <a:off x="8183582" y="3021542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tserrat" panose="02000505000000020004" pitchFamily="2" charset="0"/>
              </a:rPr>
              <a:t>Poor Overview of Soil</a:t>
            </a:r>
            <a:endParaRPr lang="en-IN" sz="10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3DF3-CB26-431C-8376-5083924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6183-E70E-4EF9-ACF7-700F09D57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rPr>
              <a:t>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3152-FE51-4282-AC28-97B6B70EE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400" dirty="0">
                <a:latin typeface="Montserrat" panose="02000505000000020004" pitchFamily="2" charset="0"/>
              </a:rPr>
              <a:t>Recommends crop.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>
                <a:latin typeface="Montserrat" panose="02000505000000020004" pitchFamily="2" charset="0"/>
              </a:rPr>
              <a:t>Recommends fertilizer.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>
                <a:latin typeface="Montserrat" panose="02000505000000020004" pitchFamily="2" charset="0"/>
              </a:rPr>
              <a:t>Uses short range IoT.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34C63-0661-476B-B4C4-5D7212C95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rPr>
              <a:t>Not Present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22C76-0B26-4EA7-963C-A4D315E050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×"/>
            </a:pPr>
            <a:r>
              <a:rPr lang="en-IN" sz="1400" dirty="0">
                <a:latin typeface="Montserrat" panose="02000505000000020004" pitchFamily="2" charset="0"/>
              </a:rPr>
              <a:t>Individual projects.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en-IN" sz="1400" dirty="0">
                <a:latin typeface="Montserrat" panose="02000505000000020004" pitchFamily="2" charset="0"/>
              </a:rPr>
              <a:t>Poor feature selection for price prediction.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en-IN" sz="1400" dirty="0">
                <a:latin typeface="Montserrat" panose="02000505000000020004" pitchFamily="2" charset="0"/>
              </a:rPr>
              <a:t>Random classification algorithms.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en-IN" sz="1400" dirty="0">
                <a:latin typeface="Montserrat" panose="02000505000000020004" pitchFamily="2" charset="0"/>
              </a:rPr>
              <a:t>Long range IoT.</a:t>
            </a:r>
          </a:p>
        </p:txBody>
      </p:sp>
    </p:spTree>
    <p:extLst>
      <p:ext uri="{BB962C8B-B14F-4D97-AF65-F5344CB8AC3E}">
        <p14:creationId xmlns:p14="http://schemas.microsoft.com/office/powerpoint/2010/main" val="366470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AB01-2CF5-469F-8607-7AFE6FD6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7AD5C4-7EA9-4920-96D2-261350BE7A5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656534" y="1859501"/>
          <a:ext cx="3618310" cy="256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E63945-53A9-4A5F-972D-4DB13D4A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216" y="2380465"/>
            <a:ext cx="3618869" cy="1746920"/>
          </a:xfrm>
        </p:spPr>
        <p:txBody>
          <a:bodyPr/>
          <a:lstStyle/>
          <a:p>
            <a:r>
              <a:rPr lang="en-IN" sz="1400" dirty="0">
                <a:latin typeface="Montserrat" panose="02000505000000020004" pitchFamily="2" charset="0"/>
              </a:rPr>
              <a:t>Highly iterative process.</a:t>
            </a:r>
          </a:p>
          <a:p>
            <a:r>
              <a:rPr lang="en-IN" sz="1400" dirty="0">
                <a:latin typeface="Montserrat" panose="02000505000000020004" pitchFamily="2" charset="0"/>
              </a:rPr>
              <a:t>State-of-the-art IoT technology.</a:t>
            </a:r>
          </a:p>
          <a:p>
            <a:r>
              <a:rPr lang="en-IN" sz="1400" dirty="0">
                <a:latin typeface="Montserrat" panose="02000505000000020004" pitchFamily="2" charset="0"/>
              </a:rPr>
              <a:t>Dashboard for real time display of data.</a:t>
            </a:r>
          </a:p>
          <a:p>
            <a:r>
              <a:rPr lang="en-IN" sz="1400" dirty="0">
                <a:latin typeface="Montserrat" panose="02000505000000020004" pitchFamily="2" charset="0"/>
              </a:rPr>
              <a:t>Voice assistant integration.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8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Objectives</a:t>
            </a:r>
            <a:endParaRPr sz="2800" b="1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Recommend Crop to be planted.</a:t>
            </a:r>
            <a:endParaRPr sz="1400" dirty="0">
              <a:latin typeface="Montserrat" panose="02000505000000020004" pitchFamily="2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Recommend Fertilizer to be used.</a:t>
            </a:r>
          </a:p>
          <a:p>
            <a:pPr lvl="0" indent="-336550">
              <a:buSzPts val="1700"/>
            </a:pPr>
            <a:r>
              <a:rPr lang="en-IN" sz="1400" dirty="0">
                <a:latin typeface="Montserrat" panose="02000505000000020004" pitchFamily="2" charset="0"/>
              </a:rPr>
              <a:t>Voice assistant based irrigation system</a:t>
            </a:r>
            <a:r>
              <a:rPr lang="en" sz="1400" dirty="0">
                <a:latin typeface="Montserrat" panose="02000505000000020004" pitchFamily="2" charset="0"/>
              </a:rPr>
              <a:t>.</a:t>
            </a:r>
            <a:endParaRPr sz="1400" dirty="0">
              <a:latin typeface="Montserrat" panose="02000505000000020004" pitchFamily="2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Give real time data of soil to farmer.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Base line for price.</a:t>
            </a:r>
            <a:endParaRPr sz="1400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181725" y="129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Methodology - </a:t>
            </a:r>
            <a:endParaRPr sz="2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Machine/Deep Learning</a:t>
            </a:r>
            <a:endParaRPr sz="3700" b="1" dirty="0"/>
          </a:p>
        </p:txBody>
      </p:sp>
      <p:sp>
        <p:nvSpPr>
          <p:cNvPr id="148" name="Google Shape;148;p15"/>
          <p:cNvSpPr/>
          <p:nvPr/>
        </p:nvSpPr>
        <p:spPr>
          <a:xfrm>
            <a:off x="3105313" y="1422075"/>
            <a:ext cx="2564700" cy="25575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15"/>
          <p:cNvCxnSpPr/>
          <p:nvPr/>
        </p:nvCxnSpPr>
        <p:spPr>
          <a:xfrm rot="10800000" flipH="1">
            <a:off x="2696500" y="1725250"/>
            <a:ext cx="750600" cy="269700"/>
          </a:xfrm>
          <a:prstGeom prst="straightConnector1">
            <a:avLst/>
          </a:prstGeom>
          <a:noFill/>
          <a:ln w="19050" cap="flat" cmpd="sng">
            <a:solidFill>
              <a:srgbClr val="65F0AD"/>
            </a:solidFill>
            <a:prstDash val="solid"/>
            <a:round/>
            <a:headEnd type="oval" w="med" len="med"/>
            <a:tailEnd type="none" w="sm" len="sm"/>
          </a:ln>
        </p:spPr>
      </p:cxnSp>
      <p:grpSp>
        <p:nvGrpSpPr>
          <p:cNvPr id="152" name="Google Shape;152;p15"/>
          <p:cNvGrpSpPr/>
          <p:nvPr/>
        </p:nvGrpSpPr>
        <p:grpSpPr>
          <a:xfrm>
            <a:off x="5351944" y="1149724"/>
            <a:ext cx="1940006" cy="669600"/>
            <a:chOff x="5517319" y="1315124"/>
            <a:chExt cx="1940006" cy="669600"/>
          </a:xfrm>
        </p:grpSpPr>
        <p:cxnSp>
          <p:nvCxnSpPr>
            <p:cNvPr id="153" name="Google Shape;153;p1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08563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4" name="Google Shape;154;p15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building and accuracy check.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3640789" y="3791465"/>
            <a:ext cx="1495200" cy="1143796"/>
            <a:chOff x="3808226" y="3535140"/>
            <a:chExt cx="1495200" cy="1143796"/>
          </a:xfrm>
        </p:grpSpPr>
        <p:cxnSp>
          <p:nvCxnSpPr>
            <p:cNvPr id="156" name="Google Shape;156;p15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7" name="Google Shape;157;p15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Change parameters and tune the model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15"/>
          <p:cNvSpPr/>
          <p:nvPr/>
        </p:nvSpPr>
        <p:spPr>
          <a:xfrm rot="1800047">
            <a:off x="3052406" y="1342759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08563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 rot="-1800047" flipH="1">
            <a:off x="3054518" y="1342759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65F0AD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8100000">
            <a:off x="4217940" y="130294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 rot="-9000757" flipH="1">
            <a:off x="3053516" y="1341133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0E945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-1027861">
            <a:off x="5318436" y="3106157"/>
            <a:ext cx="312672" cy="31267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 rot="6359841">
            <a:off x="3148363" y="3104087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1834953" y="1316166"/>
            <a:ext cx="1495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Data preprocessing and cleaning</a:t>
            </a:r>
            <a:endParaRPr sz="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1355350" y="451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Methodology - </a:t>
            </a:r>
            <a:endParaRPr sz="2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IoT</a:t>
            </a:r>
            <a:endParaRPr sz="3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271198" y="2009088"/>
            <a:ext cx="2599200" cy="1998900"/>
          </a:xfrm>
          <a:prstGeom prst="triangle">
            <a:avLst>
              <a:gd name="adj" fmla="val 50000"/>
            </a:avLst>
          </a:prstGeom>
          <a:solidFill>
            <a:srgbClr val="D686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3849359" y="3076368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200">
              <a:solidFill>
                <a:srgbClr val="701C7F"/>
              </a:solidFill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>
            <a:off x="3698064" y="3705500"/>
            <a:ext cx="2449869" cy="789043"/>
            <a:chOff x="3698064" y="3159725"/>
            <a:chExt cx="2449869" cy="789043"/>
          </a:xfrm>
        </p:grpSpPr>
        <p:sp>
          <p:nvSpPr>
            <p:cNvPr id="174" name="Google Shape;174;p1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PCB</a:t>
              </a:r>
              <a:endParaRPr sz="1200">
                <a:solidFill>
                  <a:srgbClr val="EFEFEF"/>
                </a:solidFill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859458" y="1937135"/>
            <a:ext cx="1423267" cy="2333865"/>
            <a:chOff x="2859458" y="1391360"/>
            <a:chExt cx="1423267" cy="2333865"/>
          </a:xfrm>
        </p:grpSpPr>
        <p:sp>
          <p:nvSpPr>
            <p:cNvPr id="178" name="Google Shape;178;p1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 txBox="1"/>
            <p:nvPr/>
          </p:nvSpPr>
          <p:spPr>
            <a:xfrm rot="-3365016">
              <a:off x="2613043" y="201730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Choose componentes</a:t>
              </a:r>
              <a:endParaRPr sz="1200">
                <a:solidFill>
                  <a:srgbClr val="EFEFEF"/>
                </a:solidFill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4282733" y="1661175"/>
            <a:ext cx="1865184" cy="1861998"/>
            <a:chOff x="4288708" y="1198100"/>
            <a:chExt cx="1865184" cy="1861998"/>
          </a:xfrm>
        </p:grpSpPr>
        <p:sp>
          <p:nvSpPr>
            <p:cNvPr id="182" name="Google Shape;182;p1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 rot="3420634">
              <a:off x="4738403" y="2132037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Integrate</a:t>
              </a:r>
              <a:endParaRPr sz="1200" b="1">
                <a:solidFill>
                  <a:srgbClr val="F3F3F3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938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Work Progress</a:t>
            </a:r>
            <a:endParaRPr sz="2800" b="1" dirty="0"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1297500" y="1860215"/>
            <a:ext cx="69312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IoT architecture completed.</a:t>
            </a:r>
          </a:p>
          <a:p>
            <a:pPr indent="-330200">
              <a:buSzPts val="1600"/>
            </a:pPr>
            <a:r>
              <a:rPr lang="en-US" sz="1400" dirty="0">
                <a:latin typeface="Montserrat" panose="02000505000000020004" pitchFamily="2" charset="0"/>
              </a:rPr>
              <a:t>EDA on data done and some models built.</a:t>
            </a:r>
            <a:endParaRPr lang="en" sz="1400" dirty="0">
              <a:latin typeface="Montserrat" panose="0200050500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Crop recommen</a:t>
            </a:r>
            <a:r>
              <a:rPr lang="en-IN" sz="1400" dirty="0">
                <a:latin typeface="Montserrat" panose="02000505000000020004" pitchFamily="2" charset="0"/>
              </a:rPr>
              <a:t>dation objective achieved.</a:t>
            </a:r>
            <a:endParaRPr sz="1400" dirty="0">
              <a:latin typeface="Montserrat" panose="02000505000000020004" pitchFamily="2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>
                <a:latin typeface="Montserrat" panose="02000505000000020004" pitchFamily="2" charset="0"/>
              </a:rPr>
              <a:t>Web </a:t>
            </a:r>
            <a:r>
              <a:rPr lang="en-US" sz="1400" dirty="0">
                <a:latin typeface="Montserrat" panose="02000505000000020004" pitchFamily="2" charset="0"/>
              </a:rPr>
              <a:t>Interface </a:t>
            </a:r>
            <a:r>
              <a:rPr lang="en" sz="1400" dirty="0">
                <a:latin typeface="Montserrat" panose="02000505000000020004" pitchFamily="2" charset="0"/>
              </a:rPr>
              <a:t>in progress (</a:t>
            </a:r>
            <a:r>
              <a:rPr lang="en-IN" sz="1400" dirty="0">
                <a:latin typeface="Montserrat" panose="02000505000000020004" pitchFamily="2" charset="0"/>
              </a:rPr>
              <a:t>Home and Login page completed).</a:t>
            </a:r>
            <a:endParaRPr sz="1400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1639-19C9-4E39-8EFA-41DDA827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ECAF-3B7D-46BC-9631-487597E1F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689D0-1369-4ACD-833E-8A1011F3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8" y="382960"/>
            <a:ext cx="7308574" cy="4037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7734D-D5DD-4FCF-AAFD-980AE0FE84DE}"/>
              </a:ext>
            </a:extLst>
          </p:cNvPr>
          <p:cNvSpPr/>
          <p:nvPr/>
        </p:nvSpPr>
        <p:spPr>
          <a:xfrm>
            <a:off x="4859421" y="447415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22231-90E7-43AA-80A3-E85BC4ED3E5E}"/>
              </a:ext>
            </a:extLst>
          </p:cNvPr>
          <p:cNvSpPr txBox="1"/>
          <p:nvPr/>
        </p:nvSpPr>
        <p:spPr>
          <a:xfrm>
            <a:off x="2763079" y="4452763"/>
            <a:ext cx="5194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Circuit diagram for receiver and transmitter</a:t>
            </a:r>
            <a:endParaRPr lang="en-IN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1840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479</Words>
  <Application>Microsoft Office PowerPoint</Application>
  <PresentationFormat>On-screen Show (16:9)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Montserrat</vt:lpstr>
      <vt:lpstr>Wingdings</vt:lpstr>
      <vt:lpstr>Century Gothic</vt:lpstr>
      <vt:lpstr>Lato</vt:lpstr>
      <vt:lpstr>Roboto</vt:lpstr>
      <vt:lpstr>Roboto Medium</vt:lpstr>
      <vt:lpstr>Arial</vt:lpstr>
      <vt:lpstr>Focus</vt:lpstr>
      <vt:lpstr>Milestone 1 Phase II</vt:lpstr>
      <vt:lpstr>Introduction</vt:lpstr>
      <vt:lpstr>Existing systems</vt:lpstr>
      <vt:lpstr>Proposed System</vt:lpstr>
      <vt:lpstr>Objectives</vt:lpstr>
      <vt:lpstr>Methodology -  Machine/Deep Learning</vt:lpstr>
      <vt:lpstr>Methodology -  IoT </vt:lpstr>
      <vt:lpstr>Work Progress</vt:lpstr>
      <vt:lpstr>PowerPoint Presentation</vt:lpstr>
      <vt:lpstr>Components used in receiver and transmitter</vt:lpstr>
      <vt:lpstr>IoT protocol used</vt:lpstr>
      <vt:lpstr>Crop Recommendation Module</vt:lpstr>
      <vt:lpstr>PowerPoint Presentation</vt:lpstr>
      <vt:lpstr>Future 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Phase II</dc:title>
  <cp:lastModifiedBy>Ponnanna</cp:lastModifiedBy>
  <cp:revision>27</cp:revision>
  <dcterms:modified xsi:type="dcterms:W3CDTF">2020-03-12T01:13:30Z</dcterms:modified>
</cp:coreProperties>
</file>