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18933-C0DE-4D37-8F9D-D017E6E7124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4E9274-59FE-4F09-B82F-AF5052052A7D}">
      <dgm:prSet phldrT="[Text]"/>
      <dgm:spPr/>
      <dgm:t>
        <a:bodyPr/>
        <a:lstStyle/>
        <a:p>
          <a:r>
            <a:rPr lang="en-IN" dirty="0"/>
            <a:t>Crop </a:t>
          </a:r>
        </a:p>
      </dgm:t>
    </dgm:pt>
    <dgm:pt modelId="{E9478CDC-1EB1-4B3D-A40A-83A56842635A}" type="parTrans" cxnId="{5CFFF815-A017-4A2A-B62A-C33F7C1EBA4A}">
      <dgm:prSet/>
      <dgm:spPr/>
      <dgm:t>
        <a:bodyPr/>
        <a:lstStyle/>
        <a:p>
          <a:endParaRPr lang="en-IN"/>
        </a:p>
      </dgm:t>
    </dgm:pt>
    <dgm:pt modelId="{C404510C-CC6D-4DB9-A29D-495AE8A4A155}" type="sibTrans" cxnId="{5CFFF815-A017-4A2A-B62A-C33F7C1EBA4A}">
      <dgm:prSet/>
      <dgm:spPr/>
      <dgm:t>
        <a:bodyPr/>
        <a:lstStyle/>
        <a:p>
          <a:endParaRPr lang="en-IN"/>
        </a:p>
      </dgm:t>
    </dgm:pt>
    <dgm:pt modelId="{D46D2B53-981C-4CC3-8F8B-0408C76F1A22}">
      <dgm:prSet phldrT="[Text]"/>
      <dgm:spPr/>
      <dgm:t>
        <a:bodyPr/>
        <a:lstStyle/>
        <a:p>
          <a:r>
            <a:rPr lang="en-IN" dirty="0"/>
            <a:t>Soil Moisture content</a:t>
          </a:r>
        </a:p>
      </dgm:t>
    </dgm:pt>
    <dgm:pt modelId="{BE9E07B8-3E37-44CA-B78A-AD5A9080823D}" type="parTrans" cxnId="{CB0EEA7F-54DE-4C77-96E1-9751A1F2DD48}">
      <dgm:prSet/>
      <dgm:spPr/>
      <dgm:t>
        <a:bodyPr/>
        <a:lstStyle/>
        <a:p>
          <a:endParaRPr lang="en-IN"/>
        </a:p>
      </dgm:t>
    </dgm:pt>
    <dgm:pt modelId="{B4F0D216-DEFF-4E6F-B948-D1AEB6CB34FF}" type="sibTrans" cxnId="{CB0EEA7F-54DE-4C77-96E1-9751A1F2DD48}">
      <dgm:prSet/>
      <dgm:spPr/>
      <dgm:t>
        <a:bodyPr/>
        <a:lstStyle/>
        <a:p>
          <a:endParaRPr lang="en-IN"/>
        </a:p>
      </dgm:t>
    </dgm:pt>
    <dgm:pt modelId="{35BBC241-1A11-4BF6-9F60-1C09C2B9300E}">
      <dgm:prSet phldrT="[Text]" custT="1"/>
      <dgm:spPr/>
      <dgm:t>
        <a:bodyPr/>
        <a:lstStyle/>
        <a:p>
          <a:r>
            <a:rPr lang="en-IN" sz="1200" dirty="0"/>
            <a:t>Geographical Location</a:t>
          </a:r>
        </a:p>
      </dgm:t>
    </dgm:pt>
    <dgm:pt modelId="{F7E9B4D9-E7EB-4298-8F71-D1EF4545F666}" type="parTrans" cxnId="{FA0E4D06-8BA3-4A2C-B93B-226552D77792}">
      <dgm:prSet/>
      <dgm:spPr/>
      <dgm:t>
        <a:bodyPr/>
        <a:lstStyle/>
        <a:p>
          <a:endParaRPr lang="en-IN"/>
        </a:p>
      </dgm:t>
    </dgm:pt>
    <dgm:pt modelId="{5A9AC097-A861-4410-B7F5-8F776A6ACD03}" type="sibTrans" cxnId="{FA0E4D06-8BA3-4A2C-B93B-226552D77792}">
      <dgm:prSet/>
      <dgm:spPr/>
      <dgm:t>
        <a:bodyPr/>
        <a:lstStyle/>
        <a:p>
          <a:endParaRPr lang="en-IN"/>
        </a:p>
      </dgm:t>
    </dgm:pt>
    <dgm:pt modelId="{920484C3-9B4A-4ED3-8E56-BB6A750F2CA1}">
      <dgm:prSet phldrT="[Text]"/>
      <dgm:spPr/>
      <dgm:t>
        <a:bodyPr/>
        <a:lstStyle/>
        <a:p>
          <a:r>
            <a:rPr lang="en-IN" dirty="0"/>
            <a:t>Previous history </a:t>
          </a:r>
        </a:p>
      </dgm:t>
    </dgm:pt>
    <dgm:pt modelId="{88ADCA38-3DF2-4573-B21A-F51293627A47}" type="parTrans" cxnId="{B61A890C-A1FC-4E61-941C-B12B8C4F2578}">
      <dgm:prSet/>
      <dgm:spPr/>
      <dgm:t>
        <a:bodyPr/>
        <a:lstStyle/>
        <a:p>
          <a:endParaRPr lang="en-IN"/>
        </a:p>
      </dgm:t>
    </dgm:pt>
    <dgm:pt modelId="{020CE8D3-95B1-49CA-B24E-EEA77770AF8B}" type="sibTrans" cxnId="{B61A890C-A1FC-4E61-941C-B12B8C4F2578}">
      <dgm:prSet/>
      <dgm:spPr/>
      <dgm:t>
        <a:bodyPr/>
        <a:lstStyle/>
        <a:p>
          <a:endParaRPr lang="en-IN"/>
        </a:p>
      </dgm:t>
    </dgm:pt>
    <dgm:pt modelId="{CCF4C558-0012-4101-AE64-B7DD1B6CE30E}">
      <dgm:prSet phldrT="[Text]"/>
      <dgm:spPr/>
      <dgm:t>
        <a:bodyPr/>
        <a:lstStyle/>
        <a:p>
          <a:r>
            <a:rPr lang="en-IN" dirty="0"/>
            <a:t>NPK values</a:t>
          </a:r>
        </a:p>
      </dgm:t>
    </dgm:pt>
    <dgm:pt modelId="{D18711EB-427E-47D4-AEE6-31BC4AF35D31}" type="parTrans" cxnId="{8C82BD13-1DCF-41F7-9A5E-84DC0B6C59D6}">
      <dgm:prSet/>
      <dgm:spPr/>
      <dgm:t>
        <a:bodyPr/>
        <a:lstStyle/>
        <a:p>
          <a:endParaRPr lang="en-IN"/>
        </a:p>
      </dgm:t>
    </dgm:pt>
    <dgm:pt modelId="{A098BCAB-010E-44A8-8CC6-792E37A657DB}" type="sibTrans" cxnId="{8C82BD13-1DCF-41F7-9A5E-84DC0B6C59D6}">
      <dgm:prSet/>
      <dgm:spPr/>
      <dgm:t>
        <a:bodyPr/>
        <a:lstStyle/>
        <a:p>
          <a:endParaRPr lang="en-IN"/>
        </a:p>
      </dgm:t>
    </dgm:pt>
    <dgm:pt modelId="{EE318B81-E0E3-4C9E-AE2D-0AECAAA3A094}" type="pres">
      <dgm:prSet presAssocID="{B7F18933-C0DE-4D37-8F9D-D017E6E7124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FC03389-A55D-4E5B-A163-064BED6794C7}" type="pres">
      <dgm:prSet presAssocID="{0B4E9274-59FE-4F09-B82F-AF5052052A7D}" presName="centerShape" presStyleLbl="node0" presStyleIdx="0" presStyleCnt="1"/>
      <dgm:spPr/>
    </dgm:pt>
    <dgm:pt modelId="{6B84BD5A-09D2-40BB-84C2-458F0CE600BC}" type="pres">
      <dgm:prSet presAssocID="{BE9E07B8-3E37-44CA-B78A-AD5A9080823D}" presName="parTrans" presStyleLbl="sibTrans2D1" presStyleIdx="0" presStyleCnt="4" custAng="10966340"/>
      <dgm:spPr/>
    </dgm:pt>
    <dgm:pt modelId="{AC2CCCB5-80DA-4FCF-BD9F-A14B7E48F68C}" type="pres">
      <dgm:prSet presAssocID="{BE9E07B8-3E37-44CA-B78A-AD5A9080823D}" presName="connectorText" presStyleLbl="sibTrans2D1" presStyleIdx="0" presStyleCnt="4"/>
      <dgm:spPr/>
    </dgm:pt>
    <dgm:pt modelId="{21047655-2A0E-4441-BCCB-67F7C5903BC5}" type="pres">
      <dgm:prSet presAssocID="{D46D2B53-981C-4CC3-8F8B-0408C76F1A22}" presName="node" presStyleLbl="node1" presStyleIdx="0" presStyleCnt="4">
        <dgm:presLayoutVars>
          <dgm:bulletEnabled val="1"/>
        </dgm:presLayoutVars>
      </dgm:prSet>
      <dgm:spPr/>
    </dgm:pt>
    <dgm:pt modelId="{A33A831F-F7D3-4D31-8DD3-0E694E6D5790}" type="pres">
      <dgm:prSet presAssocID="{F7E9B4D9-E7EB-4298-8F71-D1EF4545F666}" presName="parTrans" presStyleLbl="sibTrans2D1" presStyleIdx="1" presStyleCnt="4" custAng="10800000"/>
      <dgm:spPr/>
    </dgm:pt>
    <dgm:pt modelId="{33C15FEF-641E-448F-8F08-257A0DA919E1}" type="pres">
      <dgm:prSet presAssocID="{F7E9B4D9-E7EB-4298-8F71-D1EF4545F666}" presName="connectorText" presStyleLbl="sibTrans2D1" presStyleIdx="1" presStyleCnt="4"/>
      <dgm:spPr/>
    </dgm:pt>
    <dgm:pt modelId="{728F328F-58E8-4251-B0C3-00459B27C68C}" type="pres">
      <dgm:prSet presAssocID="{35BBC241-1A11-4BF6-9F60-1C09C2B9300E}" presName="node" presStyleLbl="node1" presStyleIdx="1" presStyleCnt="4" custScaleX="102985">
        <dgm:presLayoutVars>
          <dgm:bulletEnabled val="1"/>
        </dgm:presLayoutVars>
      </dgm:prSet>
      <dgm:spPr/>
    </dgm:pt>
    <dgm:pt modelId="{F4B7603C-29FE-4F37-80B4-70A2584E4527}" type="pres">
      <dgm:prSet presAssocID="{88ADCA38-3DF2-4573-B21A-F51293627A47}" presName="parTrans" presStyleLbl="sibTrans2D1" presStyleIdx="2" presStyleCnt="4" custAng="10817037"/>
      <dgm:spPr/>
    </dgm:pt>
    <dgm:pt modelId="{B62B3641-5E4B-46E6-BB48-750E69646FAC}" type="pres">
      <dgm:prSet presAssocID="{88ADCA38-3DF2-4573-B21A-F51293627A47}" presName="connectorText" presStyleLbl="sibTrans2D1" presStyleIdx="2" presStyleCnt="4"/>
      <dgm:spPr/>
    </dgm:pt>
    <dgm:pt modelId="{0BA6D64D-C09F-41CB-AFD0-EAE96F8A9316}" type="pres">
      <dgm:prSet presAssocID="{920484C3-9B4A-4ED3-8E56-BB6A750F2CA1}" presName="node" presStyleLbl="node1" presStyleIdx="2" presStyleCnt="4" custRadScaleRad="100102" custRadScaleInc="-631">
        <dgm:presLayoutVars>
          <dgm:bulletEnabled val="1"/>
        </dgm:presLayoutVars>
      </dgm:prSet>
      <dgm:spPr/>
    </dgm:pt>
    <dgm:pt modelId="{081DF144-D9A9-44C8-BC15-3B12DE60AAC9}" type="pres">
      <dgm:prSet presAssocID="{D18711EB-427E-47D4-AEE6-31BC4AF35D31}" presName="parTrans" presStyleLbl="sibTrans2D1" presStyleIdx="3" presStyleCnt="4" custAng="10800000" custLinFactNeighborX="16310" custLinFactNeighborY="-2043"/>
      <dgm:spPr/>
    </dgm:pt>
    <dgm:pt modelId="{A015DB3C-9A3F-4A92-BD4D-2961E65F7BC4}" type="pres">
      <dgm:prSet presAssocID="{D18711EB-427E-47D4-AEE6-31BC4AF35D31}" presName="connectorText" presStyleLbl="sibTrans2D1" presStyleIdx="3" presStyleCnt="4"/>
      <dgm:spPr/>
    </dgm:pt>
    <dgm:pt modelId="{FE50D601-5FAD-4063-807C-E3A7BC6D92C0}" type="pres">
      <dgm:prSet presAssocID="{CCF4C558-0012-4101-AE64-B7DD1B6CE30E}" presName="node" presStyleLbl="node1" presStyleIdx="3" presStyleCnt="4">
        <dgm:presLayoutVars>
          <dgm:bulletEnabled val="1"/>
        </dgm:presLayoutVars>
      </dgm:prSet>
      <dgm:spPr/>
    </dgm:pt>
  </dgm:ptLst>
  <dgm:cxnLst>
    <dgm:cxn modelId="{FA0E4D06-8BA3-4A2C-B93B-226552D77792}" srcId="{0B4E9274-59FE-4F09-B82F-AF5052052A7D}" destId="{35BBC241-1A11-4BF6-9F60-1C09C2B9300E}" srcOrd="1" destOrd="0" parTransId="{F7E9B4D9-E7EB-4298-8F71-D1EF4545F666}" sibTransId="{5A9AC097-A861-4410-B7F5-8F776A6ACD03}"/>
    <dgm:cxn modelId="{B61A890C-A1FC-4E61-941C-B12B8C4F2578}" srcId="{0B4E9274-59FE-4F09-B82F-AF5052052A7D}" destId="{920484C3-9B4A-4ED3-8E56-BB6A750F2CA1}" srcOrd="2" destOrd="0" parTransId="{88ADCA38-3DF2-4573-B21A-F51293627A47}" sibTransId="{020CE8D3-95B1-49CA-B24E-EEA77770AF8B}"/>
    <dgm:cxn modelId="{8C82BD13-1DCF-41F7-9A5E-84DC0B6C59D6}" srcId="{0B4E9274-59FE-4F09-B82F-AF5052052A7D}" destId="{CCF4C558-0012-4101-AE64-B7DD1B6CE30E}" srcOrd="3" destOrd="0" parTransId="{D18711EB-427E-47D4-AEE6-31BC4AF35D31}" sibTransId="{A098BCAB-010E-44A8-8CC6-792E37A657DB}"/>
    <dgm:cxn modelId="{5CFFF815-A017-4A2A-B62A-C33F7C1EBA4A}" srcId="{B7F18933-C0DE-4D37-8F9D-D017E6E71249}" destId="{0B4E9274-59FE-4F09-B82F-AF5052052A7D}" srcOrd="0" destOrd="0" parTransId="{E9478CDC-1EB1-4B3D-A40A-83A56842635A}" sibTransId="{C404510C-CC6D-4DB9-A29D-495AE8A4A155}"/>
    <dgm:cxn modelId="{5AE99C1B-1B8E-4FC1-9CE3-92F60932428C}" type="presOf" srcId="{88ADCA38-3DF2-4573-B21A-F51293627A47}" destId="{B62B3641-5E4B-46E6-BB48-750E69646FAC}" srcOrd="1" destOrd="0" presId="urn:microsoft.com/office/officeart/2005/8/layout/radial5"/>
    <dgm:cxn modelId="{38A0173F-52FD-4F5A-9F88-4831D003434B}" type="presOf" srcId="{D18711EB-427E-47D4-AEE6-31BC4AF35D31}" destId="{A015DB3C-9A3F-4A92-BD4D-2961E65F7BC4}" srcOrd="1" destOrd="0" presId="urn:microsoft.com/office/officeart/2005/8/layout/radial5"/>
    <dgm:cxn modelId="{8DADB644-F147-45A1-A49D-CD5FE08A20E6}" type="presOf" srcId="{BE9E07B8-3E37-44CA-B78A-AD5A9080823D}" destId="{AC2CCCB5-80DA-4FCF-BD9F-A14B7E48F68C}" srcOrd="1" destOrd="0" presId="urn:microsoft.com/office/officeart/2005/8/layout/radial5"/>
    <dgm:cxn modelId="{42D2486B-8CD1-4A2F-B13E-5F9CCE12BA9D}" type="presOf" srcId="{D18711EB-427E-47D4-AEE6-31BC4AF35D31}" destId="{081DF144-D9A9-44C8-BC15-3B12DE60AAC9}" srcOrd="0" destOrd="0" presId="urn:microsoft.com/office/officeart/2005/8/layout/radial5"/>
    <dgm:cxn modelId="{73906C78-B3AB-4166-A7E8-854321F8479B}" type="presOf" srcId="{CCF4C558-0012-4101-AE64-B7DD1B6CE30E}" destId="{FE50D601-5FAD-4063-807C-E3A7BC6D92C0}" srcOrd="0" destOrd="0" presId="urn:microsoft.com/office/officeart/2005/8/layout/radial5"/>
    <dgm:cxn modelId="{8CAF5178-A76D-48D5-9F31-5C10A1E34B46}" type="presOf" srcId="{F7E9B4D9-E7EB-4298-8F71-D1EF4545F666}" destId="{A33A831F-F7D3-4D31-8DD3-0E694E6D5790}" srcOrd="0" destOrd="0" presId="urn:microsoft.com/office/officeart/2005/8/layout/radial5"/>
    <dgm:cxn modelId="{CB0EEA7F-54DE-4C77-96E1-9751A1F2DD48}" srcId="{0B4E9274-59FE-4F09-B82F-AF5052052A7D}" destId="{D46D2B53-981C-4CC3-8F8B-0408C76F1A22}" srcOrd="0" destOrd="0" parTransId="{BE9E07B8-3E37-44CA-B78A-AD5A9080823D}" sibTransId="{B4F0D216-DEFF-4E6F-B948-D1AEB6CB34FF}"/>
    <dgm:cxn modelId="{AE2FA49D-E730-4F09-B670-369E1C371A61}" type="presOf" srcId="{B7F18933-C0DE-4D37-8F9D-D017E6E71249}" destId="{EE318B81-E0E3-4C9E-AE2D-0AECAAA3A094}" srcOrd="0" destOrd="0" presId="urn:microsoft.com/office/officeart/2005/8/layout/radial5"/>
    <dgm:cxn modelId="{C54965A2-01A6-4850-A581-48C335E846C6}" type="presOf" srcId="{0B4E9274-59FE-4F09-B82F-AF5052052A7D}" destId="{8FC03389-A55D-4E5B-A163-064BED6794C7}" srcOrd="0" destOrd="0" presId="urn:microsoft.com/office/officeart/2005/8/layout/radial5"/>
    <dgm:cxn modelId="{8E61D1A2-A2E8-49FE-8C3E-067BFA7A7376}" type="presOf" srcId="{920484C3-9B4A-4ED3-8E56-BB6A750F2CA1}" destId="{0BA6D64D-C09F-41CB-AFD0-EAE96F8A9316}" srcOrd="0" destOrd="0" presId="urn:microsoft.com/office/officeart/2005/8/layout/radial5"/>
    <dgm:cxn modelId="{C4BA42B8-EBFF-411E-A617-E5E99ACD552A}" type="presOf" srcId="{D46D2B53-981C-4CC3-8F8B-0408C76F1A22}" destId="{21047655-2A0E-4441-BCCB-67F7C5903BC5}" srcOrd="0" destOrd="0" presId="urn:microsoft.com/office/officeart/2005/8/layout/radial5"/>
    <dgm:cxn modelId="{DF46DBBB-7C5F-4279-B374-60846981787B}" type="presOf" srcId="{F7E9B4D9-E7EB-4298-8F71-D1EF4545F666}" destId="{33C15FEF-641E-448F-8F08-257A0DA919E1}" srcOrd="1" destOrd="0" presId="urn:microsoft.com/office/officeart/2005/8/layout/radial5"/>
    <dgm:cxn modelId="{AF72EEDD-A04B-407C-9689-1A2D235D9C12}" type="presOf" srcId="{BE9E07B8-3E37-44CA-B78A-AD5A9080823D}" destId="{6B84BD5A-09D2-40BB-84C2-458F0CE600BC}" srcOrd="0" destOrd="0" presId="urn:microsoft.com/office/officeart/2005/8/layout/radial5"/>
    <dgm:cxn modelId="{896BD9EA-8891-485E-A26E-8586EEC0F648}" type="presOf" srcId="{88ADCA38-3DF2-4573-B21A-F51293627A47}" destId="{F4B7603C-29FE-4F37-80B4-70A2584E4527}" srcOrd="0" destOrd="0" presId="urn:microsoft.com/office/officeart/2005/8/layout/radial5"/>
    <dgm:cxn modelId="{807D33F1-A498-475E-91D7-4DCDDF2074F9}" type="presOf" srcId="{35BBC241-1A11-4BF6-9F60-1C09C2B9300E}" destId="{728F328F-58E8-4251-B0C3-00459B27C68C}" srcOrd="0" destOrd="0" presId="urn:microsoft.com/office/officeart/2005/8/layout/radial5"/>
    <dgm:cxn modelId="{69F8A252-5B8D-40B8-A4DF-542AA24CD237}" type="presParOf" srcId="{EE318B81-E0E3-4C9E-AE2D-0AECAAA3A094}" destId="{8FC03389-A55D-4E5B-A163-064BED6794C7}" srcOrd="0" destOrd="0" presId="urn:microsoft.com/office/officeart/2005/8/layout/radial5"/>
    <dgm:cxn modelId="{CD04067D-3A44-44C4-84F8-B59F26150D7D}" type="presParOf" srcId="{EE318B81-E0E3-4C9E-AE2D-0AECAAA3A094}" destId="{6B84BD5A-09D2-40BB-84C2-458F0CE600BC}" srcOrd="1" destOrd="0" presId="urn:microsoft.com/office/officeart/2005/8/layout/radial5"/>
    <dgm:cxn modelId="{DE8C76D2-5675-4F7A-95CA-7EBEC2AB1D0E}" type="presParOf" srcId="{6B84BD5A-09D2-40BB-84C2-458F0CE600BC}" destId="{AC2CCCB5-80DA-4FCF-BD9F-A14B7E48F68C}" srcOrd="0" destOrd="0" presId="urn:microsoft.com/office/officeart/2005/8/layout/radial5"/>
    <dgm:cxn modelId="{C72AA0D3-3B9D-4613-A525-0D8D22858F4A}" type="presParOf" srcId="{EE318B81-E0E3-4C9E-AE2D-0AECAAA3A094}" destId="{21047655-2A0E-4441-BCCB-67F7C5903BC5}" srcOrd="2" destOrd="0" presId="urn:microsoft.com/office/officeart/2005/8/layout/radial5"/>
    <dgm:cxn modelId="{C8E3364A-C0FD-42B9-89FC-8F1517E8378A}" type="presParOf" srcId="{EE318B81-E0E3-4C9E-AE2D-0AECAAA3A094}" destId="{A33A831F-F7D3-4D31-8DD3-0E694E6D5790}" srcOrd="3" destOrd="0" presId="urn:microsoft.com/office/officeart/2005/8/layout/radial5"/>
    <dgm:cxn modelId="{CC8DD958-06CA-4BE3-8087-74F1F3BC32C0}" type="presParOf" srcId="{A33A831F-F7D3-4D31-8DD3-0E694E6D5790}" destId="{33C15FEF-641E-448F-8F08-257A0DA919E1}" srcOrd="0" destOrd="0" presId="urn:microsoft.com/office/officeart/2005/8/layout/radial5"/>
    <dgm:cxn modelId="{4DCAD944-0C79-4C62-B31F-3F046A39B5B5}" type="presParOf" srcId="{EE318B81-E0E3-4C9E-AE2D-0AECAAA3A094}" destId="{728F328F-58E8-4251-B0C3-00459B27C68C}" srcOrd="4" destOrd="0" presId="urn:microsoft.com/office/officeart/2005/8/layout/radial5"/>
    <dgm:cxn modelId="{4D0D1C14-8C3F-4669-A67F-FDC5C5E06A87}" type="presParOf" srcId="{EE318B81-E0E3-4C9E-AE2D-0AECAAA3A094}" destId="{F4B7603C-29FE-4F37-80B4-70A2584E4527}" srcOrd="5" destOrd="0" presId="urn:microsoft.com/office/officeart/2005/8/layout/radial5"/>
    <dgm:cxn modelId="{D49CDEED-AF0B-4CEE-9744-82B3EEC3D03B}" type="presParOf" srcId="{F4B7603C-29FE-4F37-80B4-70A2584E4527}" destId="{B62B3641-5E4B-46E6-BB48-750E69646FAC}" srcOrd="0" destOrd="0" presId="urn:microsoft.com/office/officeart/2005/8/layout/radial5"/>
    <dgm:cxn modelId="{1439AAB6-45F4-4429-BB16-475BF31E3777}" type="presParOf" srcId="{EE318B81-E0E3-4C9E-AE2D-0AECAAA3A094}" destId="{0BA6D64D-C09F-41CB-AFD0-EAE96F8A9316}" srcOrd="6" destOrd="0" presId="urn:microsoft.com/office/officeart/2005/8/layout/radial5"/>
    <dgm:cxn modelId="{E4F86189-85D4-4CF6-8564-51377C6F4882}" type="presParOf" srcId="{EE318B81-E0E3-4C9E-AE2D-0AECAAA3A094}" destId="{081DF144-D9A9-44C8-BC15-3B12DE60AAC9}" srcOrd="7" destOrd="0" presId="urn:microsoft.com/office/officeart/2005/8/layout/radial5"/>
    <dgm:cxn modelId="{EAA9D3B6-25B0-4C0A-91C3-0C868A50F17C}" type="presParOf" srcId="{081DF144-D9A9-44C8-BC15-3B12DE60AAC9}" destId="{A015DB3C-9A3F-4A92-BD4D-2961E65F7BC4}" srcOrd="0" destOrd="0" presId="urn:microsoft.com/office/officeart/2005/8/layout/radial5"/>
    <dgm:cxn modelId="{BCC65324-B41C-4266-89E7-B32E1FEE8844}" type="presParOf" srcId="{EE318B81-E0E3-4C9E-AE2D-0AECAAA3A094}" destId="{FE50D601-5FAD-4063-807C-E3A7BC6D92C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720E1-1830-47AE-AB21-CCAAC3B4433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1038B5-A6A4-424A-9261-782B1AB2EB42}">
      <dgm:prSet phldrT="[Text]"/>
      <dgm:spPr/>
      <dgm:t>
        <a:bodyPr/>
        <a:lstStyle/>
        <a:p>
          <a:r>
            <a:rPr lang="en-IN" dirty="0"/>
            <a:t>NPK values</a:t>
          </a:r>
        </a:p>
      </dgm:t>
    </dgm:pt>
    <dgm:pt modelId="{5D65E228-2C54-4332-8F55-FCB05F9FC774}" type="parTrans" cxnId="{8A215081-BEC4-4DD0-BF43-E13E611A036B}">
      <dgm:prSet/>
      <dgm:spPr/>
      <dgm:t>
        <a:bodyPr/>
        <a:lstStyle/>
        <a:p>
          <a:endParaRPr lang="en-IN"/>
        </a:p>
      </dgm:t>
    </dgm:pt>
    <dgm:pt modelId="{330306B2-EA7F-400C-8A1F-EBB6138D9806}" type="sibTrans" cxnId="{8A215081-BEC4-4DD0-BF43-E13E611A036B}">
      <dgm:prSet/>
      <dgm:spPr/>
      <dgm:t>
        <a:bodyPr/>
        <a:lstStyle/>
        <a:p>
          <a:endParaRPr lang="en-IN"/>
        </a:p>
      </dgm:t>
    </dgm:pt>
    <dgm:pt modelId="{77360A45-15C6-4590-A26B-885E3B44A7DF}">
      <dgm:prSet phldrT="[Text]"/>
      <dgm:spPr/>
      <dgm:t>
        <a:bodyPr/>
        <a:lstStyle/>
        <a:p>
          <a:r>
            <a:rPr lang="en-IN" dirty="0"/>
            <a:t>Crop from previous output</a:t>
          </a:r>
        </a:p>
      </dgm:t>
    </dgm:pt>
    <dgm:pt modelId="{A8156293-5D1C-4693-866B-7817485D6CED}" type="parTrans" cxnId="{A3D2A84C-0108-4CA3-B061-3ACF321A6A6C}">
      <dgm:prSet/>
      <dgm:spPr/>
      <dgm:t>
        <a:bodyPr/>
        <a:lstStyle/>
        <a:p>
          <a:endParaRPr lang="en-IN"/>
        </a:p>
      </dgm:t>
    </dgm:pt>
    <dgm:pt modelId="{22BD7622-D25E-4C7F-B582-55C5A4CD158C}" type="sibTrans" cxnId="{A3D2A84C-0108-4CA3-B061-3ACF321A6A6C}">
      <dgm:prSet/>
      <dgm:spPr/>
      <dgm:t>
        <a:bodyPr/>
        <a:lstStyle/>
        <a:p>
          <a:endParaRPr lang="en-IN"/>
        </a:p>
      </dgm:t>
    </dgm:pt>
    <dgm:pt modelId="{C477113C-B630-4C7D-AF59-032CD9191C10}">
      <dgm:prSet phldrT="[Text]"/>
      <dgm:spPr/>
      <dgm:t>
        <a:bodyPr/>
        <a:lstStyle/>
        <a:p>
          <a:r>
            <a:rPr lang="en-IN" dirty="0"/>
            <a:t>Fertilizer data of plants</a:t>
          </a:r>
        </a:p>
      </dgm:t>
    </dgm:pt>
    <dgm:pt modelId="{F5B4FC44-19E2-4EE9-90A8-3A4FBED588DB}" type="parTrans" cxnId="{026458F9-FEA9-4DFD-BFFD-9303CE3BD878}">
      <dgm:prSet/>
      <dgm:spPr/>
      <dgm:t>
        <a:bodyPr/>
        <a:lstStyle/>
        <a:p>
          <a:endParaRPr lang="en-IN"/>
        </a:p>
      </dgm:t>
    </dgm:pt>
    <dgm:pt modelId="{E35243A3-3759-4A69-8716-B9D89790A38F}" type="sibTrans" cxnId="{026458F9-FEA9-4DFD-BFFD-9303CE3BD878}">
      <dgm:prSet/>
      <dgm:spPr/>
      <dgm:t>
        <a:bodyPr/>
        <a:lstStyle/>
        <a:p>
          <a:endParaRPr lang="en-IN"/>
        </a:p>
      </dgm:t>
    </dgm:pt>
    <dgm:pt modelId="{A6744D8F-B5C4-426F-BE66-F4F454DF06FF}">
      <dgm:prSet phldrT="[Text]"/>
      <dgm:spPr/>
      <dgm:t>
        <a:bodyPr/>
        <a:lstStyle/>
        <a:p>
          <a:r>
            <a:rPr lang="en-IN" dirty="0"/>
            <a:t>Fertilizer</a:t>
          </a:r>
        </a:p>
      </dgm:t>
    </dgm:pt>
    <dgm:pt modelId="{88DF4668-5413-49D0-A547-A4F7899FDFB6}" type="parTrans" cxnId="{12A52C97-DFA3-41F4-8153-01821089EE0D}">
      <dgm:prSet/>
      <dgm:spPr/>
      <dgm:t>
        <a:bodyPr/>
        <a:lstStyle/>
        <a:p>
          <a:endParaRPr lang="en-IN"/>
        </a:p>
      </dgm:t>
    </dgm:pt>
    <dgm:pt modelId="{7FBF98E5-92E1-4F12-9F22-3DB3C6773C48}" type="sibTrans" cxnId="{12A52C97-DFA3-41F4-8153-01821089EE0D}">
      <dgm:prSet/>
      <dgm:spPr/>
      <dgm:t>
        <a:bodyPr/>
        <a:lstStyle/>
        <a:p>
          <a:endParaRPr lang="en-IN"/>
        </a:p>
      </dgm:t>
    </dgm:pt>
    <dgm:pt modelId="{4681D825-CAEB-46E3-B41F-BD49796A67B3}" type="pres">
      <dgm:prSet presAssocID="{7CE720E1-1830-47AE-AB21-CCAAC3B44337}" presName="Name0" presStyleCnt="0">
        <dgm:presLayoutVars>
          <dgm:chMax val="4"/>
          <dgm:resizeHandles val="exact"/>
        </dgm:presLayoutVars>
      </dgm:prSet>
      <dgm:spPr/>
    </dgm:pt>
    <dgm:pt modelId="{4FAE05ED-AADF-44DA-A243-BFF3190961F4}" type="pres">
      <dgm:prSet presAssocID="{7CE720E1-1830-47AE-AB21-CCAAC3B44337}" presName="ellipse" presStyleLbl="trBgShp" presStyleIdx="0" presStyleCnt="1" custLinFactNeighborX="155" custLinFactNeighborY="4423"/>
      <dgm:spPr/>
    </dgm:pt>
    <dgm:pt modelId="{47A0F6B3-D93F-4221-9964-99BBBBC677C1}" type="pres">
      <dgm:prSet presAssocID="{7CE720E1-1830-47AE-AB21-CCAAC3B44337}" presName="arrow1" presStyleLbl="fgShp" presStyleIdx="0" presStyleCnt="1"/>
      <dgm:spPr/>
    </dgm:pt>
    <dgm:pt modelId="{C5B9685D-849E-43FA-9905-CF3C1748802D}" type="pres">
      <dgm:prSet presAssocID="{7CE720E1-1830-47AE-AB21-CCAAC3B44337}" presName="rectangle" presStyleLbl="revTx" presStyleIdx="0" presStyleCnt="1">
        <dgm:presLayoutVars>
          <dgm:bulletEnabled val="1"/>
        </dgm:presLayoutVars>
      </dgm:prSet>
      <dgm:spPr/>
    </dgm:pt>
    <dgm:pt modelId="{58D101C4-BD07-4B09-BDE3-5054C791A456}" type="pres">
      <dgm:prSet presAssocID="{77360A45-15C6-4590-A26B-885E3B44A7DF}" presName="item1" presStyleLbl="node1" presStyleIdx="0" presStyleCnt="3" custLinFactNeighborX="-10444" custLinFactNeighborY="-4403">
        <dgm:presLayoutVars>
          <dgm:bulletEnabled val="1"/>
        </dgm:presLayoutVars>
      </dgm:prSet>
      <dgm:spPr/>
    </dgm:pt>
    <dgm:pt modelId="{9CB354BE-BD11-4210-BA3C-C5493F0B5B33}" type="pres">
      <dgm:prSet presAssocID="{C477113C-B630-4C7D-AF59-032CD9191C10}" presName="item2" presStyleLbl="node1" presStyleIdx="1" presStyleCnt="3">
        <dgm:presLayoutVars>
          <dgm:bulletEnabled val="1"/>
        </dgm:presLayoutVars>
      </dgm:prSet>
      <dgm:spPr/>
    </dgm:pt>
    <dgm:pt modelId="{33CB435D-1B8E-441B-8DED-4C80A7CFE22F}" type="pres">
      <dgm:prSet presAssocID="{A6744D8F-B5C4-426F-BE66-F4F454DF06FF}" presName="item3" presStyleLbl="node1" presStyleIdx="2" presStyleCnt="3">
        <dgm:presLayoutVars>
          <dgm:bulletEnabled val="1"/>
        </dgm:presLayoutVars>
      </dgm:prSet>
      <dgm:spPr/>
    </dgm:pt>
    <dgm:pt modelId="{6CAEA076-AE1E-4852-BA47-D35EE7500848}" type="pres">
      <dgm:prSet presAssocID="{7CE720E1-1830-47AE-AB21-CCAAC3B44337}" presName="funnel" presStyleLbl="trAlignAcc1" presStyleIdx="0" presStyleCnt="1" custLinFactNeighborX="0" custLinFactNeighborY="885"/>
      <dgm:spPr/>
    </dgm:pt>
  </dgm:ptLst>
  <dgm:cxnLst>
    <dgm:cxn modelId="{229DD30A-99F5-4C63-B9AF-D501DA84F9A8}" type="presOf" srcId="{A6744D8F-B5C4-426F-BE66-F4F454DF06FF}" destId="{C5B9685D-849E-43FA-9905-CF3C1748802D}" srcOrd="0" destOrd="0" presId="urn:microsoft.com/office/officeart/2005/8/layout/funnel1"/>
    <dgm:cxn modelId="{C2D3FE69-12F6-4C72-B1E5-2A7C8F462958}" type="presOf" srcId="{77360A45-15C6-4590-A26B-885E3B44A7DF}" destId="{9CB354BE-BD11-4210-BA3C-C5493F0B5B33}" srcOrd="0" destOrd="0" presId="urn:microsoft.com/office/officeart/2005/8/layout/funnel1"/>
    <dgm:cxn modelId="{A3D2A84C-0108-4CA3-B061-3ACF321A6A6C}" srcId="{7CE720E1-1830-47AE-AB21-CCAAC3B44337}" destId="{77360A45-15C6-4590-A26B-885E3B44A7DF}" srcOrd="1" destOrd="0" parTransId="{A8156293-5D1C-4693-866B-7817485D6CED}" sibTransId="{22BD7622-D25E-4C7F-B582-55C5A4CD158C}"/>
    <dgm:cxn modelId="{7CD75A4F-68F7-45CA-8AD5-C94B5FACC9B3}" type="presOf" srcId="{C477113C-B630-4C7D-AF59-032CD9191C10}" destId="{58D101C4-BD07-4B09-BDE3-5054C791A456}" srcOrd="0" destOrd="0" presId="urn:microsoft.com/office/officeart/2005/8/layout/funnel1"/>
    <dgm:cxn modelId="{6A44007A-3C69-4BDB-B870-E8C370AF80AB}" type="presOf" srcId="{7CE720E1-1830-47AE-AB21-CCAAC3B44337}" destId="{4681D825-CAEB-46E3-B41F-BD49796A67B3}" srcOrd="0" destOrd="0" presId="urn:microsoft.com/office/officeart/2005/8/layout/funnel1"/>
    <dgm:cxn modelId="{8A215081-BEC4-4DD0-BF43-E13E611A036B}" srcId="{7CE720E1-1830-47AE-AB21-CCAAC3B44337}" destId="{1A1038B5-A6A4-424A-9261-782B1AB2EB42}" srcOrd="0" destOrd="0" parTransId="{5D65E228-2C54-4332-8F55-FCB05F9FC774}" sibTransId="{330306B2-EA7F-400C-8A1F-EBB6138D9806}"/>
    <dgm:cxn modelId="{12A52C97-DFA3-41F4-8153-01821089EE0D}" srcId="{7CE720E1-1830-47AE-AB21-CCAAC3B44337}" destId="{A6744D8F-B5C4-426F-BE66-F4F454DF06FF}" srcOrd="3" destOrd="0" parTransId="{88DF4668-5413-49D0-A547-A4F7899FDFB6}" sibTransId="{7FBF98E5-92E1-4F12-9F22-3DB3C6773C48}"/>
    <dgm:cxn modelId="{612EACAA-DB89-497F-9D1D-CEB149C342CE}" type="presOf" srcId="{1A1038B5-A6A4-424A-9261-782B1AB2EB42}" destId="{33CB435D-1B8E-441B-8DED-4C80A7CFE22F}" srcOrd="0" destOrd="0" presId="urn:microsoft.com/office/officeart/2005/8/layout/funnel1"/>
    <dgm:cxn modelId="{026458F9-FEA9-4DFD-BFFD-9303CE3BD878}" srcId="{7CE720E1-1830-47AE-AB21-CCAAC3B44337}" destId="{C477113C-B630-4C7D-AF59-032CD9191C10}" srcOrd="2" destOrd="0" parTransId="{F5B4FC44-19E2-4EE9-90A8-3A4FBED588DB}" sibTransId="{E35243A3-3759-4A69-8716-B9D89790A38F}"/>
    <dgm:cxn modelId="{A782959F-1A63-4E08-96E2-5326A28A605B}" type="presParOf" srcId="{4681D825-CAEB-46E3-B41F-BD49796A67B3}" destId="{4FAE05ED-AADF-44DA-A243-BFF3190961F4}" srcOrd="0" destOrd="0" presId="urn:microsoft.com/office/officeart/2005/8/layout/funnel1"/>
    <dgm:cxn modelId="{2FE01314-B195-4325-83B9-BC27E8E266E3}" type="presParOf" srcId="{4681D825-CAEB-46E3-B41F-BD49796A67B3}" destId="{47A0F6B3-D93F-4221-9964-99BBBBC677C1}" srcOrd="1" destOrd="0" presId="urn:microsoft.com/office/officeart/2005/8/layout/funnel1"/>
    <dgm:cxn modelId="{304FE8DA-52CC-4565-80CC-C4636124C1D4}" type="presParOf" srcId="{4681D825-CAEB-46E3-B41F-BD49796A67B3}" destId="{C5B9685D-849E-43FA-9905-CF3C1748802D}" srcOrd="2" destOrd="0" presId="urn:microsoft.com/office/officeart/2005/8/layout/funnel1"/>
    <dgm:cxn modelId="{099E0D90-D0E1-48DF-AFA0-E57638394215}" type="presParOf" srcId="{4681D825-CAEB-46E3-B41F-BD49796A67B3}" destId="{58D101C4-BD07-4B09-BDE3-5054C791A456}" srcOrd="3" destOrd="0" presId="urn:microsoft.com/office/officeart/2005/8/layout/funnel1"/>
    <dgm:cxn modelId="{209AC4F3-1872-493A-9842-755F7A33B12E}" type="presParOf" srcId="{4681D825-CAEB-46E3-B41F-BD49796A67B3}" destId="{9CB354BE-BD11-4210-BA3C-C5493F0B5B33}" srcOrd="4" destOrd="0" presId="urn:microsoft.com/office/officeart/2005/8/layout/funnel1"/>
    <dgm:cxn modelId="{82743DB7-3ABC-41E4-85F4-1F88F6442F09}" type="presParOf" srcId="{4681D825-CAEB-46E3-B41F-BD49796A67B3}" destId="{33CB435D-1B8E-441B-8DED-4C80A7CFE22F}" srcOrd="5" destOrd="0" presId="urn:microsoft.com/office/officeart/2005/8/layout/funnel1"/>
    <dgm:cxn modelId="{4F466FE0-F51C-4220-9731-FAECDD2F2836}" type="presParOf" srcId="{4681D825-CAEB-46E3-B41F-BD49796A67B3}" destId="{6CAEA076-AE1E-4852-BA47-D35EE750084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03389-A55D-4E5B-A163-064BED6794C7}">
      <dsp:nvSpPr>
        <dsp:cNvPr id="0" name=""/>
        <dsp:cNvSpPr/>
      </dsp:nvSpPr>
      <dsp:spPr>
        <a:xfrm>
          <a:off x="4547836" y="2230858"/>
          <a:ext cx="1232500" cy="12325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Crop </a:t>
          </a:r>
        </a:p>
      </dsp:txBody>
      <dsp:txXfrm>
        <a:off x="4728331" y="2411353"/>
        <a:ext cx="871510" cy="871510"/>
      </dsp:txXfrm>
    </dsp:sp>
    <dsp:sp modelId="{6B84BD5A-09D2-40BB-84C2-458F0CE600BC}">
      <dsp:nvSpPr>
        <dsp:cNvPr id="0" name=""/>
        <dsp:cNvSpPr/>
      </dsp:nvSpPr>
      <dsp:spPr>
        <a:xfrm rot="5566340">
          <a:off x="4969902" y="1621150"/>
          <a:ext cx="388367" cy="508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030975" y="1664689"/>
        <a:ext cx="271857" cy="305178"/>
      </dsp:txXfrm>
    </dsp:sp>
    <dsp:sp modelId="{21047655-2A0E-4441-BCCB-67F7C5903BC5}">
      <dsp:nvSpPr>
        <dsp:cNvPr id="0" name=""/>
        <dsp:cNvSpPr/>
      </dsp:nvSpPr>
      <dsp:spPr>
        <a:xfrm>
          <a:off x="4416100" y="2119"/>
          <a:ext cx="1495970" cy="1495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Soil Moisture content</a:t>
          </a:r>
        </a:p>
      </dsp:txBody>
      <dsp:txXfrm>
        <a:off x="4635180" y="221199"/>
        <a:ext cx="1057810" cy="1057810"/>
      </dsp:txXfrm>
    </dsp:sp>
    <dsp:sp modelId="{A33A831F-F7D3-4D31-8DD3-0E694E6D5790}">
      <dsp:nvSpPr>
        <dsp:cNvPr id="0" name=""/>
        <dsp:cNvSpPr/>
      </dsp:nvSpPr>
      <dsp:spPr>
        <a:xfrm rot="10800000">
          <a:off x="5936633" y="2592793"/>
          <a:ext cx="376534" cy="508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6049593" y="2694519"/>
        <a:ext cx="263574" cy="305178"/>
      </dsp:txXfrm>
    </dsp:sp>
    <dsp:sp modelId="{728F328F-58E8-4251-B0C3-00459B27C68C}">
      <dsp:nvSpPr>
        <dsp:cNvPr id="0" name=""/>
        <dsp:cNvSpPr/>
      </dsp:nvSpPr>
      <dsp:spPr>
        <a:xfrm>
          <a:off x="6490778" y="2099123"/>
          <a:ext cx="1540625" cy="1495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Geographical Location</a:t>
          </a:r>
        </a:p>
      </dsp:txBody>
      <dsp:txXfrm>
        <a:off x="6716397" y="2318203"/>
        <a:ext cx="1089387" cy="1057810"/>
      </dsp:txXfrm>
    </dsp:sp>
    <dsp:sp modelId="{F4B7603C-29FE-4F37-80B4-70A2584E4527}">
      <dsp:nvSpPr>
        <dsp:cNvPr id="0" name=""/>
        <dsp:cNvSpPr/>
      </dsp:nvSpPr>
      <dsp:spPr>
        <a:xfrm rot="16200000">
          <a:off x="4974156" y="3565462"/>
          <a:ext cx="389501" cy="508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032581" y="3725613"/>
        <a:ext cx="272651" cy="305178"/>
      </dsp:txXfrm>
    </dsp:sp>
    <dsp:sp modelId="{0BA6D64D-C09F-41CB-AFD0-EAE96F8A9316}">
      <dsp:nvSpPr>
        <dsp:cNvPr id="0" name=""/>
        <dsp:cNvSpPr/>
      </dsp:nvSpPr>
      <dsp:spPr>
        <a:xfrm>
          <a:off x="4426503" y="4198241"/>
          <a:ext cx="1495970" cy="1495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Previous history </a:t>
          </a:r>
        </a:p>
      </dsp:txBody>
      <dsp:txXfrm>
        <a:off x="4645583" y="4417321"/>
        <a:ext cx="1057810" cy="1057810"/>
      </dsp:txXfrm>
    </dsp:sp>
    <dsp:sp modelId="{081DF144-D9A9-44C8-BC15-3B12DE60AAC9}">
      <dsp:nvSpPr>
        <dsp:cNvPr id="0" name=""/>
        <dsp:cNvSpPr/>
      </dsp:nvSpPr>
      <dsp:spPr>
        <a:xfrm>
          <a:off x="4061602" y="2582402"/>
          <a:ext cx="388367" cy="508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4061602" y="2684128"/>
        <a:ext cx="271857" cy="305178"/>
      </dsp:txXfrm>
    </dsp:sp>
    <dsp:sp modelId="{FE50D601-5FAD-4063-807C-E3A7BC6D92C0}">
      <dsp:nvSpPr>
        <dsp:cNvPr id="0" name=""/>
        <dsp:cNvSpPr/>
      </dsp:nvSpPr>
      <dsp:spPr>
        <a:xfrm>
          <a:off x="2319096" y="2099123"/>
          <a:ext cx="1495970" cy="1495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NPK values</a:t>
          </a:r>
        </a:p>
      </dsp:txBody>
      <dsp:txXfrm>
        <a:off x="2538176" y="2318203"/>
        <a:ext cx="1057810" cy="1057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E05ED-AADF-44DA-A243-BFF3190961F4}">
      <dsp:nvSpPr>
        <dsp:cNvPr id="0" name=""/>
        <dsp:cNvSpPr/>
      </dsp:nvSpPr>
      <dsp:spPr>
        <a:xfrm>
          <a:off x="1879598" y="287240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0F6B3-D93F-4221-9964-99BBBBC677C1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9685D-849E-43FA-9905-CF3C1748802D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Fertilizer</a:t>
          </a:r>
        </a:p>
      </dsp:txBody>
      <dsp:txXfrm>
        <a:off x="2031999" y="4368800"/>
        <a:ext cx="4064000" cy="1016000"/>
      </dsp:txXfrm>
    </dsp:sp>
    <dsp:sp modelId="{58D101C4-BD07-4B09-BDE3-5054C791A456}">
      <dsp:nvSpPr>
        <dsp:cNvPr id="0" name=""/>
        <dsp:cNvSpPr/>
      </dsp:nvSpPr>
      <dsp:spPr>
        <a:xfrm>
          <a:off x="3302006" y="1787437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Fertilizer data of plants</a:t>
          </a:r>
        </a:p>
      </dsp:txBody>
      <dsp:txXfrm>
        <a:off x="3525191" y="2010622"/>
        <a:ext cx="1077630" cy="1077630"/>
      </dsp:txXfrm>
    </dsp:sp>
    <dsp:sp modelId="{9CB354BE-BD11-4210-BA3C-C5493F0B5B33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Crop from previous output</a:t>
          </a:r>
        </a:p>
      </dsp:txBody>
      <dsp:txXfrm>
        <a:off x="2593851" y="934385"/>
        <a:ext cx="1077630" cy="1077630"/>
      </dsp:txXfrm>
    </dsp:sp>
    <dsp:sp modelId="{33CB435D-1B8E-441B-8DED-4C80A7CFE22F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NPK values</a:t>
          </a:r>
        </a:p>
      </dsp:txBody>
      <dsp:txXfrm>
        <a:off x="4151718" y="565915"/>
        <a:ext cx="1077630" cy="1077630"/>
      </dsp:txXfrm>
    </dsp:sp>
    <dsp:sp modelId="{6CAEA076-AE1E-4852-BA47-D35EE7500848}">
      <dsp:nvSpPr>
        <dsp:cNvPr id="0" name=""/>
        <dsp:cNvSpPr/>
      </dsp:nvSpPr>
      <dsp:spPr>
        <a:xfrm>
          <a:off x="1693333" y="67435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6710-367E-4AE7-B7EB-C6EF0EAFB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94949"/>
            <a:ext cx="8825658" cy="1783591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OBJECTIVES AND KEY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AF6D4-EFA4-443E-A14C-1FB111C11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25380"/>
            <a:ext cx="8825658" cy="194624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Presented by</a:t>
            </a:r>
          </a:p>
          <a:p>
            <a:r>
              <a:rPr lang="en-IN" dirty="0"/>
              <a:t>N nithin srivatsav  	4MH16CS056</a:t>
            </a:r>
          </a:p>
          <a:p>
            <a:r>
              <a:rPr lang="en-IN" dirty="0"/>
              <a:t>PONNANNA MB 			4MH16CS071</a:t>
            </a:r>
          </a:p>
          <a:p>
            <a:r>
              <a:rPr lang="en-IN" dirty="0"/>
              <a:t>Swathi N SHAYANA	 	4MH16CS106</a:t>
            </a:r>
          </a:p>
          <a:p>
            <a:r>
              <a:rPr lang="en-IN" dirty="0" err="1"/>
              <a:t>SHIVASHANKaR</a:t>
            </a:r>
            <a:r>
              <a:rPr lang="en-IN" dirty="0"/>
              <a:t> S	 	4MH15CS085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45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BA19-9352-48E2-B3D8-A1072BD2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Crop </a:t>
            </a:r>
            <a:r>
              <a:rPr lang="en-IN" dirty="0" err="1"/>
              <a:t>Recommedation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789F-E153-49D3-A684-99F59420C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883" y="2351711"/>
            <a:ext cx="5422490" cy="1521691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Technology Usage:</a:t>
            </a:r>
          </a:p>
          <a:p>
            <a:pPr marL="0" indent="0">
              <a:buNone/>
            </a:pPr>
            <a:r>
              <a:rPr lang="en-IN" dirty="0"/>
              <a:t>	Machine Learning</a:t>
            </a:r>
          </a:p>
          <a:p>
            <a:r>
              <a:rPr lang="en-IN" dirty="0"/>
              <a:t>Algorithm: Decision Tree and SVM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2C4A5F5-4567-4B67-A648-7214F396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78" y="3216466"/>
            <a:ext cx="3810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801158-75E8-4CE4-8F20-6E60D33A6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015012"/>
              </p:ext>
            </p:extLst>
          </p:nvPr>
        </p:nvGraphicFramePr>
        <p:xfrm>
          <a:off x="1080655" y="665020"/>
          <a:ext cx="10350500" cy="569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90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0C7-AD9F-443F-9542-D0A8CC0E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Fertilizer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39B1-EA07-4488-8984-7C3EA22A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738" y="2536388"/>
            <a:ext cx="5019342" cy="1985278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Technology Usage:</a:t>
            </a:r>
          </a:p>
          <a:p>
            <a:pPr marL="457200" lvl="1" indent="0">
              <a:buNone/>
            </a:pPr>
            <a:r>
              <a:rPr lang="en-IN" dirty="0"/>
              <a:t>Deep Learning and Machine Learning</a:t>
            </a:r>
          </a:p>
          <a:p>
            <a:r>
              <a:rPr lang="en-IN" dirty="0"/>
              <a:t>Algorithm:</a:t>
            </a:r>
          </a:p>
          <a:p>
            <a:pPr marL="457200" lvl="1" indent="0">
              <a:buNone/>
            </a:pPr>
            <a:r>
              <a:rPr lang="en-IN" dirty="0"/>
              <a:t>Naïve Bayes and Neural Networks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DBB64-F0AB-4516-B509-4096D715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3" y="2728851"/>
            <a:ext cx="3294514" cy="30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DF1C015-1BFD-4B0D-9BFC-E83C193A1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0664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6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16A-9C82-4B6A-909F-D467BF3A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3EC3-FB3B-4448-802F-196F902F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2572507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Technology:</a:t>
            </a:r>
          </a:p>
          <a:p>
            <a:pPr marL="457200" lvl="1" indent="0">
              <a:buNone/>
            </a:pPr>
            <a:r>
              <a:rPr lang="en-IN" dirty="0"/>
              <a:t>Deep Learning and Moving average models</a:t>
            </a:r>
          </a:p>
          <a:p>
            <a:r>
              <a:rPr lang="en-IN" dirty="0"/>
              <a:t>Exhaustive</a:t>
            </a:r>
          </a:p>
          <a:p>
            <a:r>
              <a:rPr lang="en-IN" dirty="0"/>
              <a:t>Considering a lot demand vs supply</a:t>
            </a:r>
          </a:p>
          <a:p>
            <a:r>
              <a:rPr lang="en-IN" dirty="0"/>
              <a:t>Festival seasons</a:t>
            </a:r>
          </a:p>
          <a:p>
            <a:r>
              <a:rPr lang="en-IN" dirty="0"/>
              <a:t>Time 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0981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3978-DA0A-4501-BE0C-C98C92D2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IRRIGATION SYSTEM[REFINED OBJECTIVE]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790D-0505-4B26-ABC5-2CBAF5BF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87390"/>
            <a:ext cx="5807907" cy="2018834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Technology:</a:t>
            </a:r>
          </a:p>
          <a:p>
            <a:pPr marL="457200" lvl="1" indent="0">
              <a:buNone/>
            </a:pPr>
            <a:r>
              <a:rPr lang="en-IN" dirty="0"/>
              <a:t>IoT and Mechanical devices</a:t>
            </a:r>
          </a:p>
          <a:p>
            <a:r>
              <a:rPr lang="en-IN" dirty="0"/>
              <a:t> Controlled flow of water using the data from moisture sensor.</a:t>
            </a:r>
          </a:p>
        </p:txBody>
      </p:sp>
      <p:pic>
        <p:nvPicPr>
          <p:cNvPr id="1026" name="Picture 2" descr="data:image/png;base64,iVBORw0KGgoAAAANSUhEUgAAAM0AAAD2CAMAAABC3/M1AAAAw1BMVEX///+npqempaY9sfLExcel0Nu1s7Z3eXqhoKGgn6C/vL6Fj5Oqqar08vSo0dru7u7Q0NAwrvL5+fnn5+fc3Nwjq/G/vr+5uLnz8fPJysza2trk8v21tLWDhIWwrrFoa21ovvROtvOHxuOPkJHR6fus2fjw+P6NzPZqverF5Pp8fn+Xl5iBjJFjZmhvcnSrpqN5xPWVytuKy/ba7vy03PnL5/uc0ve2v8aFqMJ6q85wrNVhrt5TuvduwfSJxt6l0+d0wOdnwxGgAAAPLklEQVR4nNVda2ObOrYNMnFESmwwNsQOwXZzkqZxmmn6yD13pqeT//+rRuIpQE9eUtento7JXuyH1t4S9OxsdCy9yAVWbK/H/1WjI3AdCFJAZ7vSbU1PhA6oAB1Ptz294EJQA4zV3XPtxdBxYOxdj2CgClzQAlS0KYirSI2X45gphxC22QBHxaRV5NS+ux3NViECh0IG3WP5YGtdAcYj2stHTCUDgCt7Aa99O7TRWdFdgyyy5S6wpV1A9stDY0fLmiz8pSoBlQz6cjC24XRrmGxgKPF1SpjlGN1yGqgVLb+/4m+vmWTgbnzb27DZbKAwWpZMMgAkU1jfhMdhI0rlFfu7yLNXk9hfR8CxyBJ81+KQAVCLGucEi+D2UhQRyUaLIgg5BnHFdMKLMwSZkjg4eJnM0wNN4W0Gm7OIbZDDjP2lgIo2OcDUNoCtPdmLZvVVTT3fjmcabc3ZWaIoA4o9xZDg6AHgxOuaf5a7yJHgAjRJG4yIZx90rMj2ELZ2ZDmSVLQFmpAOti2DHJEM+sg0pjYDQFNHUIBbCtTJaFHQBFay2f0nkMF8PHcQQtDSOoOqsNyCnoSg4xrgmBJLL3Gk6xf+QYeAG3qG+IVA4G3Z8wLCDbG9WwfLAlfmjuN50jqFE+otwkpgjEBLLpG5jqBgzY20P21ThDPL0SvCOoHrGi3TpR5gD3SBdhGmjCtuDYC6zVPDNY+LrvlFVwi6fj2Tsm4IbJGqMb+irZZBsN5tQ6SihZLGcDbrCEtH+VY53gVLU6WAp9bvp97B7JNwZxylQJ1LRcoJzeJj9xsHQNVjEqNCNHkqYKWg8jHHOzxpmRYGggqLT6SbRAH2HizSYvZydZ1uI1pWg06dkzGijbMdHWfbagGsk8F0rNs6HUOcw9HJ5b6NY7XYuBd3NTqOGZnD2oYiTsmsWmwsxOaituOpZ7u2BYZrIBE6S0hj81L7piFCh3GUi9T7dDYXJzLUdJ0QaoDqm/rpmnWzCJjLhnYyrXFUyKazcWpszGh3KMtN89xTlLNxk2Q+TxI3z5v6d8yoAmeJiEzOBjEp4GI2T7WaZkiFbp1gcFoZECI27pxEgtjU0gboO8TZREjub1D2kHaAdEzuncbiadCmwHVYaEvqHtLKaZKZz+s6zZCKViLwwth1Y/oe0rZFZl7LNuePmka1ycznVXBCrRucK9Xys2sH2jxZR9lIxHH1aJrlzo7dfEsPunG43QVyHTDNNQnKr+V6vQ60VObABpDsutIQwXc29ALB2cslxTXzRF97ttqCVsNVsYL4EROOcWuj2AT44Qs6l4oTBFvWkuHlbJIUetkECcstTUZOTLfQw8a71fpiuUiwJTryRZpLygdSzyx489htXARLmcnPBOAHfKS5ZHxAu94GCfVHgZNMus54ilwyPrD5OKHXbj3Ln51srVm6LCtEhJyIbFZC3mUgmKav6eKYkg+E4S5Ni9VOUA47PXqoilXc0TEEISQYgCO+DOe89EBYihYYSUpyP9bu7wbFukeUycJNkf151OftvPZscnAup7tbhDsn4wPc0ZJnOwGZ25eLDE+nlA+wRqJj98x/KRRkLi5ebjM60k+GKmE7BRn39qLCU/pPoxwiYi7cwwJckHQy7wy/hbMeP2cyQJJOFmyDy5zlVGSQK54IOncpnYG3C1cK8r83qrqGkP7egR+CSCYkg9ecZqwNesprknJWQ1naXrIQHzDWgumSpkDlnryuiR51lccwSlORDiyKwSn9+2B1jbIDNgmfWzJzrIFOe05YnBt07tLa9pIlLRhmx7A5VpmQzumlWnOGcc5u8nrWopP9ZZDM0eaZik5WB4ZYQicSm1w6RR3ov+Z0I+MOSucli4/+gkDdNeD0AeM0lE/duyLULIn3kvChvHCenj8UOA1E57YMtZ4TqbXiHQYfCDw/nwYpIe7TS371ngMpRe1cknn+cMJ7l85pmIlVUdX6iTVFGeBSYmwQjefkodbvlIqiQsvy/4MzXEXL4ea3p1/iKGZNGmMD5T4VlD0geSjWACcjg7c6R+ohwGUPNpGaTSkZCELPSx9NGYFQNilcFVAiQzkRy8UzTv8isldr1c1EGcCz1dX19fVVjmuFp40VAw0i39SmrCtvcP/AksiVHXnBSoGQYqA5H55bFdQeuNODy6sKqFexESFJPoqWoPrc3koeeEACg2CNz+DkpOYQxms5PoFifT49nyhXoRx57gEQ2xnCrRcgEjEqoAn2j5DOVjHonWdq5z7oWMG92Nol8LEk1OYDJ8R+ErBRnQeAZ/oZjCHn8e7esklst3hlA24goqNan1GosZw8XLC5+6etXQcWxgDOPf5jiKrNgMU+66tYHHm/Y//FbiK9Oogjj0dHNW143cdgQyxn/yVq0bHxhj2ILnmNtvK2AOcVmquBYs29239J2mxs/Bm45NFRThueXB9o2XFv93sam7RzcS8vmeNQ1dVGMCAaphK4L/svMY0NPsIP5pcR64Z6yqEOuYfkBtnPgvv9l5DGxp6DNNZYr1qJB2ajXvDbQGmzf2lW6CrWQMKMNfVfDvnr1wCLKAq0/R2DTcxzTgd5JRpBhL1jzdnTS1rpnPjyklpYO4yfhQMV2XNcLLhP7ECzbTxaQWWN2mt3WL6FbPrqT1wDAIsMN9Q6FFTxlLjfVhDfNanAQYIgoqwTXboSiZl3r9Q57RmLTYaQnTjKklOOTS/Bhsic2K4pazRl5NZlG1qGTfcTLu7Ffn/LI8NRN+prJ7oxEmw6VwKcNK3WhsqGouQ7/E7JM37d9KcEmSycaCX6qkPayB7xC9SHhi58EeQMl426gOa1ng0sVXMHdzUvsYhMEWntJqfLwiC/x7pKVC7vnl6+XFhCLmmFpueNchdtqW3jyT+KANy7WycSc8nXG6qK7rLKKe2trGyJPQT8EHW4RZDgkiubOW296VKgFfe9srfesplACJAVrhwTDDdTNhQt0KVRVD9pce1FEDZ3rtLnKx1w6S2xIGGLzBbSOdQlTad1YdNth3W59sIY5C8kSx9+jexd/uAqEouAMm+iI8qLQNTuGUeTAkzgTaar5m4ZKn2uLJskTxvKSfAOVWCMdx8iMwB9qMEMNJpMUx/Y8GaDnYETh9k5t12TBhqtvVEXU6O8PsOxZJ2TzaIZradyIz3O6zOwkVKZ4xYijT6BUn0IcpwXg107xHYaB1HpGsZML1SSumO92SSVK8JYy4vWJbW5ybCM5A8wADDS41jZhFTEJrMhYrsmvZQXpy8LFXJxxnvOFM/1gCB10qTBgpO9R5Aj8MIEpis1oB+ewS9zH/ONAOmqyKXjlnEm+fry1TLYeXbkQqf830Ms618popHfEZrORQA7d8JsgorjbK58V6+WwXrnbbf/9/fff///v/9z/DUGgxqytY9V2XINhusZfQQthR8b3/dns9lm/Cezs7kIsCgCNLIqMlGP5wzeMBUE/6/hzGYhn4sAK67HW1xwSctZn4cmvhZs7gczmo2r0mwriaMQI4rd8hWseGcg6vWQwXGWs/k2lMlc2MVaXr0iqqip1hyT6XdSepOzmY1fBlIsE5o2AcBNuVz2e7nvTclmM5C5QgQNbYLdk0SYS0/HnJ3d+yWbh0FslcFqF1dvm7bcGFNBfunfWBVpg9h8H8BOaazWNn4pUUYEUxni3TdVoM38z/0vp4arYO2h9dvbDfUar09+xWaKEj0uKtfM/DfdxvTFD59g81W3NX0xI3HQbU1P/NyQbI66zemJXzXf+LrN6YfvNddMJwbGwWFWZzOdGBgBDddMLAaGxj9+nY3/Q7dFPdB0zcz/pNukHmhkzWyyDqcfvv+iKbCWa8ii9jDBkKAbvm5mm5/tf267hhh03GzMzKG/fIy2BPur7RpCdz5sfBMl9dtm5j8+Hv9pffCrTYbUNoirfzRt/UFR5n9cLH638vsnxTUocW6Kz01cgA5oRTkuzs8XLUF5pJEhGrZsyrYxqRjg5RG5BrF5bHzymeoaItTyxscgsfMNW+QjMueL98ZHdC5EqD1kdM3p4H6kBuFAOz//Xb/HP3wGm6qq5bLHFF2d3V3/MWXzelP7jOUaosfJv25KB3fwmWyYriHHUJ/RkrM53rQvrAP56khlw3YNORx4uL83pqQVwiXLm1cybziuIZccg1DOMP3ztAqQn/FcM9XGhxqKHbM81Eg2n3mumWTHUBmVQvbfF4vz/xIf0WVA9fMGqk1yhnn4+Ep0BHSFRtLRZzULNZN9Um9R+poGG/Nam7oDiNt9I3KNiTPPWqaT44tP/BqAQetU9aI2XSLXELFrDJx23DO2MgTlGQEpIsO6tFLRZ64hhICwBqDOzqA+oECVHxtiP/NBEGj+78Xi3TepSctRsNmQqyFXos0yVffqGzj1vElPNvmb2k6zINCytvtoTpNW4eHTbHN8q6suUaCdp223b6S8aUFU0bL24Rz/lG5TJSBYOvPWLg01Yxo1NvieydIGsfnoG1ikW5Coz+dFqJnY5tQhSpusT0XOQXrAQCXdgFBx5q7BoWaeWGtCJGvykobo+EYNbekQpc3jggw1w5ccUaPmv5dscKgddNvLx09RESjZZFVNt7183IvYfCzZLFCK+ca1oDV8E7H5XbHBC6jZp+/+4ZOZ+a/n52SoHXQbzIVgLFgunqVW020wF6K1018QbB59MwfsJYTjGpLNb1/DkWIFiDRnJQXyxDF6/VRjg0c3pkwH2mc3JGa2hxqbR9p5Fh34fqCVI6GweayxQSvOYWrDafi28Wm7FvIyLcWrb0RT8Munj/mFnWedDeoKDNgsOPqMIxiqbI4GsEmPCdAlliKbg/6jD9lxIPr8SKkK4KJ2mNj4FrJmma6wRNu3hzqbd/0VOjuOQl/2vspNOssSvdG+eqYW+/RZ2JvkyKZko1/ZfNpsfIb2FY7TmmxMmN4ydbxw+XxtsDF7BiUINGIukFYBw/cJBIOB+oKzeNReBPgQHUqptwQzE9KGB8mpegazxwJnwhpNJs7i3ewB1JlYeBJqYOGbXdEwRHWAqAHGu+bsbMV3Tik80WKj21QZ/BDQ+Z3vfJp3DoqK5qN3TTqvC4RH/YJTElwyuC94f5zp72xk8TATrTr+n0MG0TkK6Gxo0zhz8ZVbCgxoa9TwmR1tm4PROwN03M82FEL+5mC61GTg5zc/fztXkfub49sf6JcSN5/fvh7SSc7x8O3+p3HC7H/po08X5hfe2wAAAABJRU5ErkJggg==">
            <a:extLst>
              <a:ext uri="{FF2B5EF4-FFF2-40B4-BE49-F238E27FC236}">
                <a16:creationId xmlns:a16="http://schemas.microsoft.com/office/drawing/2014/main" id="{C30F3A8A-B96B-4E23-8AA8-5FE3FDADE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90" y="3096324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04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9ECA-199A-4C57-A04D-78F4CCE4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FARMER PEER SUPPORT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F59B2-1AD3-413F-9691-5E621C7D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019342" cy="180072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Peer to Peer support</a:t>
            </a:r>
          </a:p>
          <a:p>
            <a:r>
              <a:rPr lang="en-IN" dirty="0"/>
              <a:t>FAQ and queries</a:t>
            </a:r>
          </a:p>
          <a:p>
            <a:r>
              <a:rPr lang="en-IN" dirty="0"/>
              <a:t>Dashboard for all data </a:t>
            </a:r>
          </a:p>
          <a:p>
            <a:r>
              <a:rPr lang="en-IN" dirty="0"/>
              <a:t>Interactive graphs and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78620-2732-4ADC-85B3-2DDE598F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37" y="3668086"/>
            <a:ext cx="3739625" cy="2103539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70857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720CE5-9617-4AF6-A8D7-F33A8A5D2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594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148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Century Gothic</vt:lpstr>
      <vt:lpstr>Wingdings 3</vt:lpstr>
      <vt:lpstr>Ion Boardroom</vt:lpstr>
      <vt:lpstr>OBJECTIVES AND KEY METHODOLOGY</vt:lpstr>
      <vt:lpstr>Crop Recommedation</vt:lpstr>
      <vt:lpstr>PowerPoint Presentation</vt:lpstr>
      <vt:lpstr>Fertilizer Recommendation</vt:lpstr>
      <vt:lpstr>PowerPoint Presentation</vt:lpstr>
      <vt:lpstr>PRICE PREDICTION</vt:lpstr>
      <vt:lpstr>IRRIGATION SYSTEM[REFINED OBJECTIVE]</vt:lpstr>
      <vt:lpstr>FARMER PEER SUPPORT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AND KEY METHODOLOGY</dc:title>
  <dc:creator>7NNS7</dc:creator>
  <cp:lastModifiedBy>7NNS7</cp:lastModifiedBy>
  <cp:revision>7</cp:revision>
  <dcterms:created xsi:type="dcterms:W3CDTF">2019-11-26T06:23:11Z</dcterms:created>
  <dcterms:modified xsi:type="dcterms:W3CDTF">2019-11-26T09:07:01Z</dcterms:modified>
</cp:coreProperties>
</file>