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0EC3D-8F9B-4A00-A996-EDC31669D766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8B04FF-3BAD-4DD8-9E2C-F98731552D46}">
      <dgm:prSet phldrT="[Text]"/>
      <dgm:spPr/>
      <dgm:t>
        <a:bodyPr/>
        <a:lstStyle/>
        <a:p>
          <a:r>
            <a:rPr lang="en-IN" dirty="0"/>
            <a:t>Economy</a:t>
          </a:r>
        </a:p>
      </dgm:t>
    </dgm:pt>
    <dgm:pt modelId="{E93EF26E-ABDB-43CC-AEC0-70BF6E620F5A}" type="parTrans" cxnId="{82DE1123-48AE-4BDF-8BAE-A749321208CC}">
      <dgm:prSet/>
      <dgm:spPr/>
      <dgm:t>
        <a:bodyPr/>
        <a:lstStyle/>
        <a:p>
          <a:endParaRPr lang="en-IN"/>
        </a:p>
      </dgm:t>
    </dgm:pt>
    <dgm:pt modelId="{89E19B96-BB4D-4FCC-A8B1-41785D6CC5C7}" type="sibTrans" cxnId="{82DE1123-48AE-4BDF-8BAE-A749321208CC}">
      <dgm:prSet/>
      <dgm:spPr/>
      <dgm:t>
        <a:bodyPr/>
        <a:lstStyle/>
        <a:p>
          <a:endParaRPr lang="en-IN"/>
        </a:p>
      </dgm:t>
    </dgm:pt>
    <dgm:pt modelId="{928974D8-585A-4C73-832F-294F25A97829}">
      <dgm:prSet phldrT="[Text]"/>
      <dgm:spPr/>
      <dgm:t>
        <a:bodyPr/>
        <a:lstStyle/>
        <a:p>
          <a:r>
            <a:rPr lang="en-IN" dirty="0"/>
            <a:t>Farmers</a:t>
          </a:r>
        </a:p>
      </dgm:t>
    </dgm:pt>
    <dgm:pt modelId="{EB7E0B80-AFA0-43EF-8C96-B4EC7B60DDE6}" type="parTrans" cxnId="{4679B6E5-96DE-4991-95EC-E7F21CB19C77}">
      <dgm:prSet/>
      <dgm:spPr/>
      <dgm:t>
        <a:bodyPr/>
        <a:lstStyle/>
        <a:p>
          <a:endParaRPr lang="en-IN"/>
        </a:p>
      </dgm:t>
    </dgm:pt>
    <dgm:pt modelId="{4E17EAEA-D767-458E-998F-3EA3BD57293B}" type="sibTrans" cxnId="{4679B6E5-96DE-4991-95EC-E7F21CB19C77}">
      <dgm:prSet/>
      <dgm:spPr/>
      <dgm:t>
        <a:bodyPr/>
        <a:lstStyle/>
        <a:p>
          <a:endParaRPr lang="en-IN"/>
        </a:p>
      </dgm:t>
    </dgm:pt>
    <dgm:pt modelId="{11A3D4D3-A9D2-401D-8C02-900DC8871A19}" type="pres">
      <dgm:prSet presAssocID="{7CA0EC3D-8F9B-4A00-A996-EDC31669D766}" presName="compositeShape" presStyleCnt="0">
        <dgm:presLayoutVars>
          <dgm:chMax val="2"/>
          <dgm:dir/>
          <dgm:resizeHandles val="exact"/>
        </dgm:presLayoutVars>
      </dgm:prSet>
      <dgm:spPr/>
    </dgm:pt>
    <dgm:pt modelId="{02B314A5-9D52-4213-9B83-087AC9122A84}" type="pres">
      <dgm:prSet presAssocID="{7CA0EC3D-8F9B-4A00-A996-EDC31669D766}" presName="ribbon" presStyleLbl="node1" presStyleIdx="0" presStyleCnt="1" custLinFactNeighborX="-1207" custLinFactNeighborY="14764"/>
      <dgm:spPr/>
    </dgm:pt>
    <dgm:pt modelId="{D5910CCD-E7DC-4CE6-99CF-6B98ECBEE318}" type="pres">
      <dgm:prSet presAssocID="{7CA0EC3D-8F9B-4A00-A996-EDC31669D766}" presName="leftArrowText" presStyleLbl="node1" presStyleIdx="0" presStyleCnt="1" custScaleY="79685" custLinFactNeighborX="-912" custLinFactNeighborY="27642">
        <dgm:presLayoutVars>
          <dgm:chMax val="0"/>
          <dgm:bulletEnabled val="1"/>
        </dgm:presLayoutVars>
      </dgm:prSet>
      <dgm:spPr/>
    </dgm:pt>
    <dgm:pt modelId="{3CBF1DA1-94E0-422B-8256-262982BDD4DD}" type="pres">
      <dgm:prSet presAssocID="{7CA0EC3D-8F9B-4A00-A996-EDC31669D766}" presName="rightArrowText" presStyleLbl="node1" presStyleIdx="0" presStyleCnt="1" custLinFactNeighborX="772" custLinFactNeighborY="23009">
        <dgm:presLayoutVars>
          <dgm:chMax val="0"/>
          <dgm:bulletEnabled val="1"/>
        </dgm:presLayoutVars>
      </dgm:prSet>
      <dgm:spPr/>
    </dgm:pt>
  </dgm:ptLst>
  <dgm:cxnLst>
    <dgm:cxn modelId="{700FD003-312C-4AE3-9CF5-BB06BE4A3EDC}" type="presOf" srcId="{7CA0EC3D-8F9B-4A00-A996-EDC31669D766}" destId="{11A3D4D3-A9D2-401D-8C02-900DC8871A19}" srcOrd="0" destOrd="0" presId="urn:microsoft.com/office/officeart/2005/8/layout/arrow6"/>
    <dgm:cxn modelId="{82DE1123-48AE-4BDF-8BAE-A749321208CC}" srcId="{7CA0EC3D-8F9B-4A00-A996-EDC31669D766}" destId="{FB8B04FF-3BAD-4DD8-9E2C-F98731552D46}" srcOrd="0" destOrd="0" parTransId="{E93EF26E-ABDB-43CC-AEC0-70BF6E620F5A}" sibTransId="{89E19B96-BB4D-4FCC-A8B1-41785D6CC5C7}"/>
    <dgm:cxn modelId="{F511214A-DC16-40F1-8177-C0B6D9A56D12}" type="presOf" srcId="{FB8B04FF-3BAD-4DD8-9E2C-F98731552D46}" destId="{D5910CCD-E7DC-4CE6-99CF-6B98ECBEE318}" srcOrd="0" destOrd="0" presId="urn:microsoft.com/office/officeart/2005/8/layout/arrow6"/>
    <dgm:cxn modelId="{D3D0C79E-7715-4E94-92C9-2B394CCD6716}" type="presOf" srcId="{928974D8-585A-4C73-832F-294F25A97829}" destId="{3CBF1DA1-94E0-422B-8256-262982BDD4DD}" srcOrd="0" destOrd="0" presId="urn:microsoft.com/office/officeart/2005/8/layout/arrow6"/>
    <dgm:cxn modelId="{4679B6E5-96DE-4991-95EC-E7F21CB19C77}" srcId="{7CA0EC3D-8F9B-4A00-A996-EDC31669D766}" destId="{928974D8-585A-4C73-832F-294F25A97829}" srcOrd="1" destOrd="0" parTransId="{EB7E0B80-AFA0-43EF-8C96-B4EC7B60DDE6}" sibTransId="{4E17EAEA-D767-458E-998F-3EA3BD57293B}"/>
    <dgm:cxn modelId="{57DEAF39-D365-4EBF-8A1A-F972B377B394}" type="presParOf" srcId="{11A3D4D3-A9D2-401D-8C02-900DC8871A19}" destId="{02B314A5-9D52-4213-9B83-087AC9122A84}" srcOrd="0" destOrd="0" presId="urn:microsoft.com/office/officeart/2005/8/layout/arrow6"/>
    <dgm:cxn modelId="{5ADC6920-C21B-4415-BA3C-AB0642D1465A}" type="presParOf" srcId="{11A3D4D3-A9D2-401D-8C02-900DC8871A19}" destId="{D5910CCD-E7DC-4CE6-99CF-6B98ECBEE318}" srcOrd="1" destOrd="0" presId="urn:microsoft.com/office/officeart/2005/8/layout/arrow6"/>
    <dgm:cxn modelId="{6945A6F8-3330-49F2-8C78-6E36560C13A0}" type="presParOf" srcId="{11A3D4D3-A9D2-401D-8C02-900DC8871A19}" destId="{3CBF1DA1-94E0-422B-8256-262982BDD4D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CCB58-2DC2-4DBC-B483-0FDDC7D58A8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D8E4A68-BD8A-4D96-A452-09879ECD9E14}">
      <dgm:prSet phldrT="[Text]"/>
      <dgm:spPr/>
      <dgm:t>
        <a:bodyPr/>
        <a:lstStyle/>
        <a:p>
          <a:r>
            <a:rPr lang="en-IN" dirty="0"/>
            <a:t>Debts</a:t>
          </a:r>
        </a:p>
      </dgm:t>
    </dgm:pt>
    <dgm:pt modelId="{F25585A9-E039-4FE1-9ADB-CD427FE435FD}" type="parTrans" cxnId="{DAAEC613-07B4-44AC-90DB-F0BE7F0AB7D4}">
      <dgm:prSet/>
      <dgm:spPr/>
      <dgm:t>
        <a:bodyPr/>
        <a:lstStyle/>
        <a:p>
          <a:endParaRPr lang="en-IN"/>
        </a:p>
      </dgm:t>
    </dgm:pt>
    <dgm:pt modelId="{7DE2B306-D9E5-44CA-83AA-88B5014D49DF}" type="sibTrans" cxnId="{DAAEC613-07B4-44AC-90DB-F0BE7F0AB7D4}">
      <dgm:prSet/>
      <dgm:spPr/>
      <dgm:t>
        <a:bodyPr/>
        <a:lstStyle/>
        <a:p>
          <a:endParaRPr lang="en-IN"/>
        </a:p>
      </dgm:t>
    </dgm:pt>
    <dgm:pt modelId="{211A64F2-16E0-4BE7-BA5F-B3AD73F080E4}">
      <dgm:prSet phldrT="[Text]"/>
      <dgm:spPr/>
      <dgm:t>
        <a:bodyPr/>
        <a:lstStyle/>
        <a:p>
          <a:r>
            <a:rPr lang="en-IN" dirty="0"/>
            <a:t>Poor soil</a:t>
          </a:r>
        </a:p>
      </dgm:t>
    </dgm:pt>
    <dgm:pt modelId="{3BFC2CA1-F9BE-4E81-9875-68996EC514CF}" type="parTrans" cxnId="{01257AF5-196D-4BAB-BB99-18BCBAB87E7E}">
      <dgm:prSet/>
      <dgm:spPr/>
      <dgm:t>
        <a:bodyPr/>
        <a:lstStyle/>
        <a:p>
          <a:endParaRPr lang="en-IN"/>
        </a:p>
      </dgm:t>
    </dgm:pt>
    <dgm:pt modelId="{36C25D90-3E89-45E2-8721-BB0F47ED1762}" type="sibTrans" cxnId="{01257AF5-196D-4BAB-BB99-18BCBAB87E7E}">
      <dgm:prSet/>
      <dgm:spPr/>
      <dgm:t>
        <a:bodyPr/>
        <a:lstStyle/>
        <a:p>
          <a:endParaRPr lang="en-IN"/>
        </a:p>
      </dgm:t>
    </dgm:pt>
    <dgm:pt modelId="{3B6103FA-A79B-4E52-8CBA-95AFE32484EB}">
      <dgm:prSet phldrT="[Text]"/>
      <dgm:spPr/>
      <dgm:t>
        <a:bodyPr/>
        <a:lstStyle/>
        <a:p>
          <a:r>
            <a:rPr lang="en-IN" dirty="0"/>
            <a:t>Uninformed Decisions</a:t>
          </a:r>
        </a:p>
      </dgm:t>
    </dgm:pt>
    <dgm:pt modelId="{A73ADC57-2663-431E-BB8A-C19281385DE5}" type="parTrans" cxnId="{FF1BAF45-6A39-4F68-AD88-461C127BB626}">
      <dgm:prSet/>
      <dgm:spPr/>
      <dgm:t>
        <a:bodyPr/>
        <a:lstStyle/>
        <a:p>
          <a:endParaRPr lang="en-IN"/>
        </a:p>
      </dgm:t>
    </dgm:pt>
    <dgm:pt modelId="{6B82A68E-033E-4206-AFF6-E176AEEA1F98}" type="sibTrans" cxnId="{FF1BAF45-6A39-4F68-AD88-461C127BB626}">
      <dgm:prSet/>
      <dgm:spPr/>
      <dgm:t>
        <a:bodyPr/>
        <a:lstStyle/>
        <a:p>
          <a:endParaRPr lang="en-IN"/>
        </a:p>
      </dgm:t>
    </dgm:pt>
    <dgm:pt modelId="{CA2568A5-0849-4940-91B7-6EA66F18C39C}">
      <dgm:prSet phldrT="[Text]"/>
      <dgm:spPr/>
      <dgm:t>
        <a:bodyPr/>
        <a:lstStyle/>
        <a:p>
          <a:r>
            <a:rPr lang="en-IN" dirty="0"/>
            <a:t>Unethical Pricing</a:t>
          </a:r>
        </a:p>
      </dgm:t>
    </dgm:pt>
    <dgm:pt modelId="{748CC705-F585-4AEB-AAFF-B99CF71760A5}" type="parTrans" cxnId="{C2C7EBD2-5CBF-4908-8AF7-37D8D6F6DD16}">
      <dgm:prSet/>
      <dgm:spPr/>
      <dgm:t>
        <a:bodyPr/>
        <a:lstStyle/>
        <a:p>
          <a:endParaRPr lang="en-IN"/>
        </a:p>
      </dgm:t>
    </dgm:pt>
    <dgm:pt modelId="{010FF549-1DA9-4961-803F-7B896AE339A9}" type="sibTrans" cxnId="{C2C7EBD2-5CBF-4908-8AF7-37D8D6F6DD16}">
      <dgm:prSet/>
      <dgm:spPr/>
      <dgm:t>
        <a:bodyPr/>
        <a:lstStyle/>
        <a:p>
          <a:endParaRPr lang="en-IN"/>
        </a:p>
      </dgm:t>
    </dgm:pt>
    <dgm:pt modelId="{0D10E73A-3269-4917-BE71-80D51DD93A4E}">
      <dgm:prSet phldrT="[Text]"/>
      <dgm:spPr/>
      <dgm:t>
        <a:bodyPr/>
        <a:lstStyle/>
        <a:p>
          <a:r>
            <a:rPr lang="en-IN" dirty="0"/>
            <a:t>Traditional methods</a:t>
          </a:r>
        </a:p>
        <a:p>
          <a:endParaRPr lang="en-IN" dirty="0"/>
        </a:p>
      </dgm:t>
    </dgm:pt>
    <dgm:pt modelId="{089C4700-85D6-455D-995A-35B1D19A68B9}" type="sibTrans" cxnId="{F39F9DA6-5AC3-4795-9E96-99E585915FCE}">
      <dgm:prSet/>
      <dgm:spPr/>
      <dgm:t>
        <a:bodyPr/>
        <a:lstStyle/>
        <a:p>
          <a:endParaRPr lang="en-IN"/>
        </a:p>
      </dgm:t>
    </dgm:pt>
    <dgm:pt modelId="{66714C31-92C2-4C6F-99E7-98056AC048D1}" type="parTrans" cxnId="{F39F9DA6-5AC3-4795-9E96-99E585915FCE}">
      <dgm:prSet/>
      <dgm:spPr/>
      <dgm:t>
        <a:bodyPr/>
        <a:lstStyle/>
        <a:p>
          <a:endParaRPr lang="en-IN"/>
        </a:p>
      </dgm:t>
    </dgm:pt>
    <dgm:pt modelId="{108A4483-891C-45B4-B910-7ED21E3080B9}" type="pres">
      <dgm:prSet presAssocID="{EA5CCB58-2DC2-4DBC-B483-0FDDC7D58A8C}" presName="Name0" presStyleCnt="0">
        <dgm:presLayoutVars>
          <dgm:chMax val="7"/>
          <dgm:chPref val="5"/>
        </dgm:presLayoutVars>
      </dgm:prSet>
      <dgm:spPr/>
    </dgm:pt>
    <dgm:pt modelId="{AEC1AE0D-1A8D-44EF-923F-927AC1D35669}" type="pres">
      <dgm:prSet presAssocID="{EA5CCB58-2DC2-4DBC-B483-0FDDC7D58A8C}" presName="arrowNode" presStyleLbl="node1" presStyleIdx="0" presStyleCnt="1" custLinFactNeighborX="3145" custLinFactNeighborY="-2076"/>
      <dgm:spPr>
        <a:solidFill>
          <a:schemeClr val="tx2">
            <a:lumMod val="75000"/>
          </a:schemeClr>
        </a:solidFill>
        <a:ln>
          <a:solidFill>
            <a:schemeClr val="accent2">
              <a:lumMod val="50000"/>
            </a:schemeClr>
          </a:solidFill>
        </a:ln>
      </dgm:spPr>
    </dgm:pt>
    <dgm:pt modelId="{C5DC31E7-AD2C-4CB4-AE2E-020BB4BB8829}" type="pres">
      <dgm:prSet presAssocID="{8D8E4A68-BD8A-4D96-A452-09879ECD9E14}" presName="txNode1" presStyleLbl="revTx" presStyleIdx="0" presStyleCnt="5">
        <dgm:presLayoutVars>
          <dgm:bulletEnabled val="1"/>
        </dgm:presLayoutVars>
      </dgm:prSet>
      <dgm:spPr/>
    </dgm:pt>
    <dgm:pt modelId="{4127EF4C-F235-4A5B-B97E-8826C9E889F2}" type="pres">
      <dgm:prSet presAssocID="{211A64F2-16E0-4BE7-BA5F-B3AD73F080E4}" presName="txNode2" presStyleLbl="revTx" presStyleIdx="1" presStyleCnt="5">
        <dgm:presLayoutVars>
          <dgm:bulletEnabled val="1"/>
        </dgm:presLayoutVars>
      </dgm:prSet>
      <dgm:spPr/>
    </dgm:pt>
    <dgm:pt modelId="{D837516B-F6EB-4337-9B8E-9B2F9C5427CC}" type="pres">
      <dgm:prSet presAssocID="{36C25D90-3E89-45E2-8721-BB0F47ED1762}" presName="dotNode2" presStyleCnt="0"/>
      <dgm:spPr/>
    </dgm:pt>
    <dgm:pt modelId="{A10658BD-EED0-4166-A4E5-8B4FBA3DA913}" type="pres">
      <dgm:prSet presAssocID="{36C25D90-3E89-45E2-8721-BB0F47ED1762}" presName="dotRepeatNode" presStyleLbl="fgShp" presStyleIdx="0" presStyleCnt="3"/>
      <dgm:spPr/>
    </dgm:pt>
    <dgm:pt modelId="{49301E9E-623B-49F6-97CD-EDFF796E013F}" type="pres">
      <dgm:prSet presAssocID="{3B6103FA-A79B-4E52-8CBA-95AFE32484EB}" presName="txNode3" presStyleLbl="revTx" presStyleIdx="2" presStyleCnt="5">
        <dgm:presLayoutVars>
          <dgm:bulletEnabled val="1"/>
        </dgm:presLayoutVars>
      </dgm:prSet>
      <dgm:spPr/>
    </dgm:pt>
    <dgm:pt modelId="{8A573A13-F861-4D91-9AAB-56C8045D9AA0}" type="pres">
      <dgm:prSet presAssocID="{6B82A68E-033E-4206-AFF6-E176AEEA1F98}" presName="dotNode3" presStyleCnt="0"/>
      <dgm:spPr/>
    </dgm:pt>
    <dgm:pt modelId="{5C3306A7-371F-4607-AFE4-21CE67171D9B}" type="pres">
      <dgm:prSet presAssocID="{6B82A68E-033E-4206-AFF6-E176AEEA1F98}" presName="dotRepeatNode" presStyleLbl="fgShp" presStyleIdx="1" presStyleCnt="3"/>
      <dgm:spPr/>
    </dgm:pt>
    <dgm:pt modelId="{3FB77456-EEA7-47DC-89A9-8288B6E52BD6}" type="pres">
      <dgm:prSet presAssocID="{CA2568A5-0849-4940-91B7-6EA66F18C39C}" presName="txNode4" presStyleLbl="revTx" presStyleIdx="3" presStyleCnt="5" custLinFactNeighborX="5458" custLinFactNeighborY="-20639">
        <dgm:presLayoutVars>
          <dgm:bulletEnabled val="1"/>
        </dgm:presLayoutVars>
      </dgm:prSet>
      <dgm:spPr/>
    </dgm:pt>
    <dgm:pt modelId="{D8BB6155-0FDF-43EA-BB89-971219FA46C3}" type="pres">
      <dgm:prSet presAssocID="{010FF549-1DA9-4961-803F-7B896AE339A9}" presName="dotNode4" presStyleCnt="0"/>
      <dgm:spPr/>
    </dgm:pt>
    <dgm:pt modelId="{E1E43410-7D17-497C-B01E-94FE2C8FEBEA}" type="pres">
      <dgm:prSet presAssocID="{010FF549-1DA9-4961-803F-7B896AE339A9}" presName="dotRepeatNode" presStyleLbl="fgShp" presStyleIdx="2" presStyleCnt="3"/>
      <dgm:spPr/>
    </dgm:pt>
    <dgm:pt modelId="{C8E04FB6-8F6B-4C7F-AADF-283A94FE0127}" type="pres">
      <dgm:prSet presAssocID="{0D10E73A-3269-4917-BE71-80D51DD93A4E}" presName="txNode5" presStyleLbl="revTx" presStyleIdx="4" presStyleCnt="5" custLinFactNeighborX="-5404" custLinFactNeighborY="10319">
        <dgm:presLayoutVars>
          <dgm:bulletEnabled val="1"/>
        </dgm:presLayoutVars>
      </dgm:prSet>
      <dgm:spPr/>
    </dgm:pt>
  </dgm:ptLst>
  <dgm:cxnLst>
    <dgm:cxn modelId="{DAAEC613-07B4-44AC-90DB-F0BE7F0AB7D4}" srcId="{EA5CCB58-2DC2-4DBC-B483-0FDDC7D58A8C}" destId="{8D8E4A68-BD8A-4D96-A452-09879ECD9E14}" srcOrd="0" destOrd="0" parTransId="{F25585A9-E039-4FE1-9ADB-CD427FE435FD}" sibTransId="{7DE2B306-D9E5-44CA-83AA-88B5014D49DF}"/>
    <dgm:cxn modelId="{7F27E921-5324-4C89-BCB1-75B7A761CF40}" type="presOf" srcId="{6B82A68E-033E-4206-AFF6-E176AEEA1F98}" destId="{5C3306A7-371F-4607-AFE4-21CE67171D9B}" srcOrd="0" destOrd="0" presId="urn:microsoft.com/office/officeart/2009/3/layout/DescendingProcess"/>
    <dgm:cxn modelId="{112E1531-4C4C-436A-AA7C-9D3FC436AE4B}" type="presOf" srcId="{0D10E73A-3269-4917-BE71-80D51DD93A4E}" destId="{C8E04FB6-8F6B-4C7F-AADF-283A94FE0127}" srcOrd="0" destOrd="0" presId="urn:microsoft.com/office/officeart/2009/3/layout/DescendingProcess"/>
    <dgm:cxn modelId="{FF1BAF45-6A39-4F68-AD88-461C127BB626}" srcId="{EA5CCB58-2DC2-4DBC-B483-0FDDC7D58A8C}" destId="{3B6103FA-A79B-4E52-8CBA-95AFE32484EB}" srcOrd="2" destOrd="0" parTransId="{A73ADC57-2663-431E-BB8A-C19281385DE5}" sibTransId="{6B82A68E-033E-4206-AFF6-E176AEEA1F98}"/>
    <dgm:cxn modelId="{CD704368-061C-455D-987D-899952C9BD9E}" type="presOf" srcId="{EA5CCB58-2DC2-4DBC-B483-0FDDC7D58A8C}" destId="{108A4483-891C-45B4-B910-7ED21E3080B9}" srcOrd="0" destOrd="0" presId="urn:microsoft.com/office/officeart/2009/3/layout/DescendingProcess"/>
    <dgm:cxn modelId="{7103307D-60EA-4C7F-9914-A81A537A1A8D}" type="presOf" srcId="{211A64F2-16E0-4BE7-BA5F-B3AD73F080E4}" destId="{4127EF4C-F235-4A5B-B97E-8826C9E889F2}" srcOrd="0" destOrd="0" presId="urn:microsoft.com/office/officeart/2009/3/layout/DescendingProcess"/>
    <dgm:cxn modelId="{70FCC492-AC57-42F3-BC67-5D0C9A370C91}" type="presOf" srcId="{8D8E4A68-BD8A-4D96-A452-09879ECD9E14}" destId="{C5DC31E7-AD2C-4CB4-AE2E-020BB4BB8829}" srcOrd="0" destOrd="0" presId="urn:microsoft.com/office/officeart/2009/3/layout/DescendingProcess"/>
    <dgm:cxn modelId="{BFF40A93-98A7-421D-BF4F-A679D3F8CB67}" type="presOf" srcId="{CA2568A5-0849-4940-91B7-6EA66F18C39C}" destId="{3FB77456-EEA7-47DC-89A9-8288B6E52BD6}" srcOrd="0" destOrd="0" presId="urn:microsoft.com/office/officeart/2009/3/layout/DescendingProcess"/>
    <dgm:cxn modelId="{8FE45C93-71A8-4463-83E7-18CA0C4B7E70}" type="presOf" srcId="{010FF549-1DA9-4961-803F-7B896AE339A9}" destId="{E1E43410-7D17-497C-B01E-94FE2C8FEBEA}" srcOrd="0" destOrd="0" presId="urn:microsoft.com/office/officeart/2009/3/layout/DescendingProcess"/>
    <dgm:cxn modelId="{F39F9DA6-5AC3-4795-9E96-99E585915FCE}" srcId="{EA5CCB58-2DC2-4DBC-B483-0FDDC7D58A8C}" destId="{0D10E73A-3269-4917-BE71-80D51DD93A4E}" srcOrd="4" destOrd="0" parTransId="{66714C31-92C2-4C6F-99E7-98056AC048D1}" sibTransId="{089C4700-85D6-455D-995A-35B1D19A68B9}"/>
    <dgm:cxn modelId="{59E34CC4-827D-428B-862E-D2E92AD57589}" type="presOf" srcId="{3B6103FA-A79B-4E52-8CBA-95AFE32484EB}" destId="{49301E9E-623B-49F6-97CD-EDFF796E013F}" srcOrd="0" destOrd="0" presId="urn:microsoft.com/office/officeart/2009/3/layout/DescendingProcess"/>
    <dgm:cxn modelId="{B805DCCC-1FF6-4D47-99A3-7F5B09E1A154}" type="presOf" srcId="{36C25D90-3E89-45E2-8721-BB0F47ED1762}" destId="{A10658BD-EED0-4166-A4E5-8B4FBA3DA913}" srcOrd="0" destOrd="0" presId="urn:microsoft.com/office/officeart/2009/3/layout/DescendingProcess"/>
    <dgm:cxn modelId="{C2C7EBD2-5CBF-4908-8AF7-37D8D6F6DD16}" srcId="{EA5CCB58-2DC2-4DBC-B483-0FDDC7D58A8C}" destId="{CA2568A5-0849-4940-91B7-6EA66F18C39C}" srcOrd="3" destOrd="0" parTransId="{748CC705-F585-4AEB-AAFF-B99CF71760A5}" sibTransId="{010FF549-1DA9-4961-803F-7B896AE339A9}"/>
    <dgm:cxn modelId="{01257AF5-196D-4BAB-BB99-18BCBAB87E7E}" srcId="{EA5CCB58-2DC2-4DBC-B483-0FDDC7D58A8C}" destId="{211A64F2-16E0-4BE7-BA5F-B3AD73F080E4}" srcOrd="1" destOrd="0" parTransId="{3BFC2CA1-F9BE-4E81-9875-68996EC514CF}" sibTransId="{36C25D90-3E89-45E2-8721-BB0F47ED1762}"/>
    <dgm:cxn modelId="{36A6F26B-92FA-4191-9859-FC3CF3F8A306}" type="presParOf" srcId="{108A4483-891C-45B4-B910-7ED21E3080B9}" destId="{AEC1AE0D-1A8D-44EF-923F-927AC1D35669}" srcOrd="0" destOrd="0" presId="urn:microsoft.com/office/officeart/2009/3/layout/DescendingProcess"/>
    <dgm:cxn modelId="{7023EC65-B4F7-4607-AD43-0D41305D6D67}" type="presParOf" srcId="{108A4483-891C-45B4-B910-7ED21E3080B9}" destId="{C5DC31E7-AD2C-4CB4-AE2E-020BB4BB8829}" srcOrd="1" destOrd="0" presId="urn:microsoft.com/office/officeart/2009/3/layout/DescendingProcess"/>
    <dgm:cxn modelId="{C7652D57-8E49-418B-BFFE-38AE3B394A80}" type="presParOf" srcId="{108A4483-891C-45B4-B910-7ED21E3080B9}" destId="{4127EF4C-F235-4A5B-B97E-8826C9E889F2}" srcOrd="2" destOrd="0" presId="urn:microsoft.com/office/officeart/2009/3/layout/DescendingProcess"/>
    <dgm:cxn modelId="{1FE71735-1C93-41C1-8D37-75122A273916}" type="presParOf" srcId="{108A4483-891C-45B4-B910-7ED21E3080B9}" destId="{D837516B-F6EB-4337-9B8E-9B2F9C5427CC}" srcOrd="3" destOrd="0" presId="urn:microsoft.com/office/officeart/2009/3/layout/DescendingProcess"/>
    <dgm:cxn modelId="{64F02B24-FD23-47EE-B56D-930DCE24B118}" type="presParOf" srcId="{D837516B-F6EB-4337-9B8E-9B2F9C5427CC}" destId="{A10658BD-EED0-4166-A4E5-8B4FBA3DA913}" srcOrd="0" destOrd="0" presId="urn:microsoft.com/office/officeart/2009/3/layout/DescendingProcess"/>
    <dgm:cxn modelId="{D2E6653D-F5E5-4B6D-8F6F-3D77BA314969}" type="presParOf" srcId="{108A4483-891C-45B4-B910-7ED21E3080B9}" destId="{49301E9E-623B-49F6-97CD-EDFF796E013F}" srcOrd="4" destOrd="0" presId="urn:microsoft.com/office/officeart/2009/3/layout/DescendingProcess"/>
    <dgm:cxn modelId="{7C750D20-101B-4E9A-851F-6111367E3487}" type="presParOf" srcId="{108A4483-891C-45B4-B910-7ED21E3080B9}" destId="{8A573A13-F861-4D91-9AAB-56C8045D9AA0}" srcOrd="5" destOrd="0" presId="urn:microsoft.com/office/officeart/2009/3/layout/DescendingProcess"/>
    <dgm:cxn modelId="{F74D5246-E126-4494-B4D1-4B888F215ED4}" type="presParOf" srcId="{8A573A13-F861-4D91-9AAB-56C8045D9AA0}" destId="{5C3306A7-371F-4607-AFE4-21CE67171D9B}" srcOrd="0" destOrd="0" presId="urn:microsoft.com/office/officeart/2009/3/layout/DescendingProcess"/>
    <dgm:cxn modelId="{1FC4FDF3-4DE9-4439-93BD-EA9CD483673A}" type="presParOf" srcId="{108A4483-891C-45B4-B910-7ED21E3080B9}" destId="{3FB77456-EEA7-47DC-89A9-8288B6E52BD6}" srcOrd="6" destOrd="0" presId="urn:microsoft.com/office/officeart/2009/3/layout/DescendingProcess"/>
    <dgm:cxn modelId="{3201D731-179D-4EF6-A8A4-EBA131401AE8}" type="presParOf" srcId="{108A4483-891C-45B4-B910-7ED21E3080B9}" destId="{D8BB6155-0FDF-43EA-BB89-971219FA46C3}" srcOrd="7" destOrd="0" presId="urn:microsoft.com/office/officeart/2009/3/layout/DescendingProcess"/>
    <dgm:cxn modelId="{F89ECDE7-6500-477B-9C2F-57DB4483EDE8}" type="presParOf" srcId="{D8BB6155-0FDF-43EA-BB89-971219FA46C3}" destId="{E1E43410-7D17-497C-B01E-94FE2C8FEBEA}" srcOrd="0" destOrd="0" presId="urn:microsoft.com/office/officeart/2009/3/layout/DescendingProcess"/>
    <dgm:cxn modelId="{60825664-8059-49D0-9BAF-80E7CACAA99E}" type="presParOf" srcId="{108A4483-891C-45B4-B910-7ED21E3080B9}" destId="{C8E04FB6-8F6B-4C7F-AADF-283A94FE0127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53483-49EC-4102-9281-DCA199B4DF33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014A54-5769-418C-9306-9FB568FA008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/>
            <a:t>Entire Nation</a:t>
          </a:r>
        </a:p>
      </dgm:t>
    </dgm:pt>
    <dgm:pt modelId="{B53F605C-8038-4B79-B46D-C4B95E363B29}" type="parTrans" cxnId="{EA1E3105-8D05-4181-BCE6-B9BD55F88CC4}">
      <dgm:prSet/>
      <dgm:spPr/>
      <dgm:t>
        <a:bodyPr/>
        <a:lstStyle/>
        <a:p>
          <a:endParaRPr lang="en-IN"/>
        </a:p>
      </dgm:t>
    </dgm:pt>
    <dgm:pt modelId="{1391FBDB-2271-4BE9-BD86-C8CC41793FB7}" type="sibTrans" cxnId="{EA1E3105-8D05-4181-BCE6-B9BD55F88CC4}">
      <dgm:prSet/>
      <dgm:spPr/>
      <dgm:t>
        <a:bodyPr/>
        <a:lstStyle/>
        <a:p>
          <a:endParaRPr lang="en-IN"/>
        </a:p>
      </dgm:t>
    </dgm:pt>
    <dgm:pt modelId="{D3298053-D871-4F77-B8BE-6C6DD8ABE1A9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High level Production</a:t>
          </a:r>
        </a:p>
      </dgm:t>
    </dgm:pt>
    <dgm:pt modelId="{D1779528-E8AA-471E-BCBA-335BE8E6B6D3}" type="parTrans" cxnId="{0D970729-E682-4E72-BF35-5C8F5B82F3DA}">
      <dgm:prSet/>
      <dgm:spPr/>
      <dgm:t>
        <a:bodyPr/>
        <a:lstStyle/>
        <a:p>
          <a:endParaRPr lang="en-IN"/>
        </a:p>
      </dgm:t>
    </dgm:pt>
    <dgm:pt modelId="{45C7B826-D703-43A8-9F17-CCEDC6E09DC7}" type="sibTrans" cxnId="{0D970729-E682-4E72-BF35-5C8F5B82F3DA}">
      <dgm:prSet/>
      <dgm:spPr/>
      <dgm:t>
        <a:bodyPr/>
        <a:lstStyle/>
        <a:p>
          <a:endParaRPr lang="en-IN"/>
        </a:p>
      </dgm:t>
    </dgm:pt>
    <dgm:pt modelId="{732B21C7-6CF6-4D9C-8F89-BBC3F863F7C1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IN" dirty="0"/>
            <a:t>Local Vendors</a:t>
          </a:r>
        </a:p>
      </dgm:t>
    </dgm:pt>
    <dgm:pt modelId="{778E6084-9E01-4DBC-8481-709B5172F32A}" type="parTrans" cxnId="{F92E0F1A-10AF-4DFF-B777-D04C7CB64239}">
      <dgm:prSet/>
      <dgm:spPr/>
      <dgm:t>
        <a:bodyPr/>
        <a:lstStyle/>
        <a:p>
          <a:endParaRPr lang="en-IN"/>
        </a:p>
      </dgm:t>
    </dgm:pt>
    <dgm:pt modelId="{8DBD6FDE-0761-4934-B326-4D42840E232F}" type="sibTrans" cxnId="{F92E0F1A-10AF-4DFF-B777-D04C7CB64239}">
      <dgm:prSet/>
      <dgm:spPr/>
      <dgm:t>
        <a:bodyPr/>
        <a:lstStyle/>
        <a:p>
          <a:endParaRPr lang="en-IN"/>
        </a:p>
      </dgm:t>
    </dgm:pt>
    <dgm:pt modelId="{A6844F26-C5E3-49DC-AAAC-0785A9843A0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/>
            <a:t>Farmers</a:t>
          </a:r>
        </a:p>
      </dgm:t>
    </dgm:pt>
    <dgm:pt modelId="{399604B9-8EE9-488E-B632-3A0F66CCCB2B}" type="parTrans" cxnId="{89F7592B-62F2-4689-84D8-6165BEC54C03}">
      <dgm:prSet/>
      <dgm:spPr/>
      <dgm:t>
        <a:bodyPr/>
        <a:lstStyle/>
        <a:p>
          <a:endParaRPr lang="en-IN"/>
        </a:p>
      </dgm:t>
    </dgm:pt>
    <dgm:pt modelId="{5B38B245-EA56-4BB1-BB28-E8CD31CFE2AA}" type="sibTrans" cxnId="{89F7592B-62F2-4689-84D8-6165BEC54C03}">
      <dgm:prSet/>
      <dgm:spPr/>
      <dgm:t>
        <a:bodyPr/>
        <a:lstStyle/>
        <a:p>
          <a:endParaRPr lang="en-IN"/>
        </a:p>
      </dgm:t>
    </dgm:pt>
    <dgm:pt modelId="{3A7B08A1-AB38-4DBF-8F46-CCB66D879183}" type="pres">
      <dgm:prSet presAssocID="{C1353483-49EC-4102-9281-DCA199B4DF33}" presName="Name0" presStyleCnt="0">
        <dgm:presLayoutVars>
          <dgm:chMax val="7"/>
          <dgm:resizeHandles val="exact"/>
        </dgm:presLayoutVars>
      </dgm:prSet>
      <dgm:spPr/>
    </dgm:pt>
    <dgm:pt modelId="{16F96185-72B9-4BCD-A3DD-AC007E9FE846}" type="pres">
      <dgm:prSet presAssocID="{C1353483-49EC-4102-9281-DCA199B4DF33}" presName="comp1" presStyleCnt="0"/>
      <dgm:spPr/>
    </dgm:pt>
    <dgm:pt modelId="{AD68D869-DFAC-40F9-856F-49DF02A8C414}" type="pres">
      <dgm:prSet presAssocID="{C1353483-49EC-4102-9281-DCA199B4DF33}" presName="circle1" presStyleLbl="node1" presStyleIdx="0" presStyleCnt="4"/>
      <dgm:spPr/>
    </dgm:pt>
    <dgm:pt modelId="{47F48345-B771-4CFA-B07C-88ED1327B388}" type="pres">
      <dgm:prSet presAssocID="{C1353483-49EC-4102-9281-DCA199B4DF33}" presName="c1text" presStyleLbl="node1" presStyleIdx="0" presStyleCnt="4">
        <dgm:presLayoutVars>
          <dgm:bulletEnabled val="1"/>
        </dgm:presLayoutVars>
      </dgm:prSet>
      <dgm:spPr/>
    </dgm:pt>
    <dgm:pt modelId="{C6C50E30-50E6-4A6E-AF22-602A63FC234F}" type="pres">
      <dgm:prSet presAssocID="{C1353483-49EC-4102-9281-DCA199B4DF33}" presName="comp2" presStyleCnt="0"/>
      <dgm:spPr/>
    </dgm:pt>
    <dgm:pt modelId="{DC06528B-DF13-46A8-8CDF-2C9775A3F816}" type="pres">
      <dgm:prSet presAssocID="{C1353483-49EC-4102-9281-DCA199B4DF33}" presName="circle2" presStyleLbl="node1" presStyleIdx="1" presStyleCnt="4"/>
      <dgm:spPr/>
    </dgm:pt>
    <dgm:pt modelId="{7BC0722A-354A-41B0-A1DF-A2028F9F9E7D}" type="pres">
      <dgm:prSet presAssocID="{C1353483-49EC-4102-9281-DCA199B4DF33}" presName="c2text" presStyleLbl="node1" presStyleIdx="1" presStyleCnt="4">
        <dgm:presLayoutVars>
          <dgm:bulletEnabled val="1"/>
        </dgm:presLayoutVars>
      </dgm:prSet>
      <dgm:spPr/>
    </dgm:pt>
    <dgm:pt modelId="{C251DE18-320E-48C0-80EB-884998B1A153}" type="pres">
      <dgm:prSet presAssocID="{C1353483-49EC-4102-9281-DCA199B4DF33}" presName="comp3" presStyleCnt="0"/>
      <dgm:spPr/>
    </dgm:pt>
    <dgm:pt modelId="{5ABCD2AF-0F13-40DD-AB66-26187E0F1D30}" type="pres">
      <dgm:prSet presAssocID="{C1353483-49EC-4102-9281-DCA199B4DF33}" presName="circle3" presStyleLbl="node1" presStyleIdx="2" presStyleCnt="4"/>
      <dgm:spPr/>
    </dgm:pt>
    <dgm:pt modelId="{81353E88-2DD5-4832-A481-28F6EAE91C91}" type="pres">
      <dgm:prSet presAssocID="{C1353483-49EC-4102-9281-DCA199B4DF33}" presName="c3text" presStyleLbl="node1" presStyleIdx="2" presStyleCnt="4">
        <dgm:presLayoutVars>
          <dgm:bulletEnabled val="1"/>
        </dgm:presLayoutVars>
      </dgm:prSet>
      <dgm:spPr/>
    </dgm:pt>
    <dgm:pt modelId="{0A8776FB-9CA2-4053-BF45-2CE25C728F9A}" type="pres">
      <dgm:prSet presAssocID="{C1353483-49EC-4102-9281-DCA199B4DF33}" presName="comp4" presStyleCnt="0"/>
      <dgm:spPr/>
    </dgm:pt>
    <dgm:pt modelId="{0B76FBFD-F9A9-4D44-B4A4-3FEC17A44620}" type="pres">
      <dgm:prSet presAssocID="{C1353483-49EC-4102-9281-DCA199B4DF33}" presName="circle4" presStyleLbl="node1" presStyleIdx="3" presStyleCnt="4"/>
      <dgm:spPr/>
    </dgm:pt>
    <dgm:pt modelId="{84A2BCBC-4C58-47BC-AECE-42626AFA4F5F}" type="pres">
      <dgm:prSet presAssocID="{C1353483-49EC-4102-9281-DCA199B4DF33}" presName="c4text" presStyleLbl="node1" presStyleIdx="3" presStyleCnt="4">
        <dgm:presLayoutVars>
          <dgm:bulletEnabled val="1"/>
        </dgm:presLayoutVars>
      </dgm:prSet>
      <dgm:spPr/>
    </dgm:pt>
  </dgm:ptLst>
  <dgm:cxnLst>
    <dgm:cxn modelId="{EA1E3105-8D05-4181-BCE6-B9BD55F88CC4}" srcId="{C1353483-49EC-4102-9281-DCA199B4DF33}" destId="{21014A54-5769-418C-9306-9FB568FA008E}" srcOrd="0" destOrd="0" parTransId="{B53F605C-8038-4B79-B46D-C4B95E363B29}" sibTransId="{1391FBDB-2271-4BE9-BD86-C8CC41793FB7}"/>
    <dgm:cxn modelId="{F92E0F1A-10AF-4DFF-B777-D04C7CB64239}" srcId="{C1353483-49EC-4102-9281-DCA199B4DF33}" destId="{732B21C7-6CF6-4D9C-8F89-BBC3F863F7C1}" srcOrd="2" destOrd="0" parTransId="{778E6084-9E01-4DBC-8481-709B5172F32A}" sibTransId="{8DBD6FDE-0761-4934-B326-4D42840E232F}"/>
    <dgm:cxn modelId="{46DA131C-5A49-4EDA-971B-314E92A16842}" type="presOf" srcId="{A6844F26-C5E3-49DC-AAAC-0785A9843A03}" destId="{0B76FBFD-F9A9-4D44-B4A4-3FEC17A44620}" srcOrd="0" destOrd="0" presId="urn:microsoft.com/office/officeart/2005/8/layout/venn2"/>
    <dgm:cxn modelId="{0D970729-E682-4E72-BF35-5C8F5B82F3DA}" srcId="{C1353483-49EC-4102-9281-DCA199B4DF33}" destId="{D3298053-D871-4F77-B8BE-6C6DD8ABE1A9}" srcOrd="1" destOrd="0" parTransId="{D1779528-E8AA-471E-BCBA-335BE8E6B6D3}" sibTransId="{45C7B826-D703-43A8-9F17-CCEDC6E09DC7}"/>
    <dgm:cxn modelId="{89F7592B-62F2-4689-84D8-6165BEC54C03}" srcId="{C1353483-49EC-4102-9281-DCA199B4DF33}" destId="{A6844F26-C5E3-49DC-AAAC-0785A9843A03}" srcOrd="3" destOrd="0" parTransId="{399604B9-8EE9-488E-B632-3A0F66CCCB2B}" sibTransId="{5B38B245-EA56-4BB1-BB28-E8CD31CFE2AA}"/>
    <dgm:cxn modelId="{6C042235-2465-417C-B8CD-BF9835CAD579}" type="presOf" srcId="{732B21C7-6CF6-4D9C-8F89-BBC3F863F7C1}" destId="{5ABCD2AF-0F13-40DD-AB66-26187E0F1D30}" srcOrd="0" destOrd="0" presId="urn:microsoft.com/office/officeart/2005/8/layout/venn2"/>
    <dgm:cxn modelId="{BE1C3038-A0FC-456D-8259-03B02DD7A570}" type="presOf" srcId="{21014A54-5769-418C-9306-9FB568FA008E}" destId="{AD68D869-DFAC-40F9-856F-49DF02A8C414}" srcOrd="0" destOrd="0" presId="urn:microsoft.com/office/officeart/2005/8/layout/venn2"/>
    <dgm:cxn modelId="{9AE2AF66-D519-45D9-A42E-4845BBFBDD76}" type="presOf" srcId="{A6844F26-C5E3-49DC-AAAC-0785A9843A03}" destId="{84A2BCBC-4C58-47BC-AECE-42626AFA4F5F}" srcOrd="1" destOrd="0" presId="urn:microsoft.com/office/officeart/2005/8/layout/venn2"/>
    <dgm:cxn modelId="{0B8B6896-A126-4C8B-9639-165208AB8B43}" type="presOf" srcId="{21014A54-5769-418C-9306-9FB568FA008E}" destId="{47F48345-B771-4CFA-B07C-88ED1327B388}" srcOrd="1" destOrd="0" presId="urn:microsoft.com/office/officeart/2005/8/layout/venn2"/>
    <dgm:cxn modelId="{74D50BA5-0DC0-4CE6-BB95-77D4557C455E}" type="presOf" srcId="{C1353483-49EC-4102-9281-DCA199B4DF33}" destId="{3A7B08A1-AB38-4DBF-8F46-CCB66D879183}" srcOrd="0" destOrd="0" presId="urn:microsoft.com/office/officeart/2005/8/layout/venn2"/>
    <dgm:cxn modelId="{5F2461BF-B52B-4B1D-B561-0B2D5DED5C22}" type="presOf" srcId="{D3298053-D871-4F77-B8BE-6C6DD8ABE1A9}" destId="{7BC0722A-354A-41B0-A1DF-A2028F9F9E7D}" srcOrd="1" destOrd="0" presId="urn:microsoft.com/office/officeart/2005/8/layout/venn2"/>
    <dgm:cxn modelId="{2C87FCD2-0C5F-4D2E-9957-F7C53373D6E8}" type="presOf" srcId="{732B21C7-6CF6-4D9C-8F89-BBC3F863F7C1}" destId="{81353E88-2DD5-4832-A481-28F6EAE91C91}" srcOrd="1" destOrd="0" presId="urn:microsoft.com/office/officeart/2005/8/layout/venn2"/>
    <dgm:cxn modelId="{CBE50ED3-8317-4442-8770-236C23451BC0}" type="presOf" srcId="{D3298053-D871-4F77-B8BE-6C6DD8ABE1A9}" destId="{DC06528B-DF13-46A8-8CDF-2C9775A3F816}" srcOrd="0" destOrd="0" presId="urn:microsoft.com/office/officeart/2005/8/layout/venn2"/>
    <dgm:cxn modelId="{A2EB9972-FC7C-46E2-A46B-CAE313E982A5}" type="presParOf" srcId="{3A7B08A1-AB38-4DBF-8F46-CCB66D879183}" destId="{16F96185-72B9-4BCD-A3DD-AC007E9FE846}" srcOrd="0" destOrd="0" presId="urn:microsoft.com/office/officeart/2005/8/layout/venn2"/>
    <dgm:cxn modelId="{99111EB8-3BCA-4EF4-9D90-285545CD82D5}" type="presParOf" srcId="{16F96185-72B9-4BCD-A3DD-AC007E9FE846}" destId="{AD68D869-DFAC-40F9-856F-49DF02A8C414}" srcOrd="0" destOrd="0" presId="urn:microsoft.com/office/officeart/2005/8/layout/venn2"/>
    <dgm:cxn modelId="{3BA82979-CB82-47F9-A2C2-E1F246E176AC}" type="presParOf" srcId="{16F96185-72B9-4BCD-A3DD-AC007E9FE846}" destId="{47F48345-B771-4CFA-B07C-88ED1327B388}" srcOrd="1" destOrd="0" presId="urn:microsoft.com/office/officeart/2005/8/layout/venn2"/>
    <dgm:cxn modelId="{838B1347-9CE8-4DB4-996D-71F6DD9C751C}" type="presParOf" srcId="{3A7B08A1-AB38-4DBF-8F46-CCB66D879183}" destId="{C6C50E30-50E6-4A6E-AF22-602A63FC234F}" srcOrd="1" destOrd="0" presId="urn:microsoft.com/office/officeart/2005/8/layout/venn2"/>
    <dgm:cxn modelId="{071A2257-0D99-407F-B291-F36E9AE763ED}" type="presParOf" srcId="{C6C50E30-50E6-4A6E-AF22-602A63FC234F}" destId="{DC06528B-DF13-46A8-8CDF-2C9775A3F816}" srcOrd="0" destOrd="0" presId="urn:microsoft.com/office/officeart/2005/8/layout/venn2"/>
    <dgm:cxn modelId="{BD2F34D3-E424-4F28-A718-8AC664DC39E2}" type="presParOf" srcId="{C6C50E30-50E6-4A6E-AF22-602A63FC234F}" destId="{7BC0722A-354A-41B0-A1DF-A2028F9F9E7D}" srcOrd="1" destOrd="0" presId="urn:microsoft.com/office/officeart/2005/8/layout/venn2"/>
    <dgm:cxn modelId="{9347689C-59E9-46E0-ADF9-705938CAF192}" type="presParOf" srcId="{3A7B08A1-AB38-4DBF-8F46-CCB66D879183}" destId="{C251DE18-320E-48C0-80EB-884998B1A153}" srcOrd="2" destOrd="0" presId="urn:microsoft.com/office/officeart/2005/8/layout/venn2"/>
    <dgm:cxn modelId="{487C991E-8313-4E4D-8376-92F70B4C33B0}" type="presParOf" srcId="{C251DE18-320E-48C0-80EB-884998B1A153}" destId="{5ABCD2AF-0F13-40DD-AB66-26187E0F1D30}" srcOrd="0" destOrd="0" presId="urn:microsoft.com/office/officeart/2005/8/layout/venn2"/>
    <dgm:cxn modelId="{F6B46834-C36B-452B-86D1-61E549B4B584}" type="presParOf" srcId="{C251DE18-320E-48C0-80EB-884998B1A153}" destId="{81353E88-2DD5-4832-A481-28F6EAE91C91}" srcOrd="1" destOrd="0" presId="urn:microsoft.com/office/officeart/2005/8/layout/venn2"/>
    <dgm:cxn modelId="{E7FDC7DD-8CD6-438A-88AF-390A16A4D2F5}" type="presParOf" srcId="{3A7B08A1-AB38-4DBF-8F46-CCB66D879183}" destId="{0A8776FB-9CA2-4053-BF45-2CE25C728F9A}" srcOrd="3" destOrd="0" presId="urn:microsoft.com/office/officeart/2005/8/layout/venn2"/>
    <dgm:cxn modelId="{68EF0EED-13F6-468D-B7DC-E79856D03FD5}" type="presParOf" srcId="{0A8776FB-9CA2-4053-BF45-2CE25C728F9A}" destId="{0B76FBFD-F9A9-4D44-B4A4-3FEC17A44620}" srcOrd="0" destOrd="0" presId="urn:microsoft.com/office/officeart/2005/8/layout/venn2"/>
    <dgm:cxn modelId="{24DAA997-658A-41FF-A6E4-B57EEB483BCC}" type="presParOf" srcId="{0A8776FB-9CA2-4053-BF45-2CE25C728F9A}" destId="{84A2BCBC-4C58-47BC-AECE-42626AFA4F5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864474-9430-4A99-8238-D749A0FB3C2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96BD5F-2519-44B3-819F-2370746E8F47}">
      <dgm:prSet phldrT="[Text]"/>
      <dgm:spPr/>
      <dgm:t>
        <a:bodyPr/>
        <a:lstStyle/>
        <a:p>
          <a:r>
            <a:rPr lang="en-IN" dirty="0"/>
            <a:t>Data</a:t>
          </a:r>
        </a:p>
      </dgm:t>
    </dgm:pt>
    <dgm:pt modelId="{C4625868-0282-43EA-A479-3E5B0FDDE04D}" type="parTrans" cxnId="{DB636AB9-E083-4412-B51A-8F2D9EFE763C}">
      <dgm:prSet/>
      <dgm:spPr/>
      <dgm:t>
        <a:bodyPr/>
        <a:lstStyle/>
        <a:p>
          <a:endParaRPr lang="en-IN"/>
        </a:p>
      </dgm:t>
    </dgm:pt>
    <dgm:pt modelId="{631C8885-3B61-49BD-A244-055951856A96}" type="sibTrans" cxnId="{DB636AB9-E083-4412-B51A-8F2D9EFE763C}">
      <dgm:prSet/>
      <dgm:spPr/>
      <dgm:t>
        <a:bodyPr/>
        <a:lstStyle/>
        <a:p>
          <a:endParaRPr lang="en-IN"/>
        </a:p>
      </dgm:t>
    </dgm:pt>
    <dgm:pt modelId="{0349EA36-2F47-48B5-A580-1601628C5616}">
      <dgm:prSet phldrT="[Text]"/>
      <dgm:spPr/>
      <dgm:t>
        <a:bodyPr/>
        <a:lstStyle/>
        <a:p>
          <a:r>
            <a:rPr lang="en-IN" dirty="0"/>
            <a:t>Feature selection</a:t>
          </a:r>
        </a:p>
      </dgm:t>
    </dgm:pt>
    <dgm:pt modelId="{86A2E0F2-1EDA-4082-B0BE-CBCAEBF70118}" type="parTrans" cxnId="{48B5950D-0113-4557-9318-0AB402E31E1C}">
      <dgm:prSet/>
      <dgm:spPr/>
      <dgm:t>
        <a:bodyPr/>
        <a:lstStyle/>
        <a:p>
          <a:endParaRPr lang="en-IN"/>
        </a:p>
      </dgm:t>
    </dgm:pt>
    <dgm:pt modelId="{B000D2B2-63A5-4DC1-83AD-E3798CEF98FA}" type="sibTrans" cxnId="{48B5950D-0113-4557-9318-0AB402E31E1C}">
      <dgm:prSet/>
      <dgm:spPr/>
      <dgm:t>
        <a:bodyPr/>
        <a:lstStyle/>
        <a:p>
          <a:endParaRPr lang="en-IN"/>
        </a:p>
      </dgm:t>
    </dgm:pt>
    <dgm:pt modelId="{367FC88F-DE9F-4F11-800C-668BD03C527B}">
      <dgm:prSet phldrT="[Text]"/>
      <dgm:spPr/>
      <dgm:t>
        <a:bodyPr/>
        <a:lstStyle/>
        <a:p>
          <a:r>
            <a:rPr lang="en-IN" dirty="0"/>
            <a:t>Algorithm</a:t>
          </a:r>
        </a:p>
      </dgm:t>
    </dgm:pt>
    <dgm:pt modelId="{25BF1D9B-159A-4D9D-A52F-20CE69E32A34}" type="parTrans" cxnId="{A9B052A4-440B-44C5-8485-C82424BF3ECA}">
      <dgm:prSet/>
      <dgm:spPr/>
      <dgm:t>
        <a:bodyPr/>
        <a:lstStyle/>
        <a:p>
          <a:endParaRPr lang="en-IN"/>
        </a:p>
      </dgm:t>
    </dgm:pt>
    <dgm:pt modelId="{2B91B527-8E3B-4F28-860C-FA68D9886535}" type="sibTrans" cxnId="{A9B052A4-440B-44C5-8485-C82424BF3ECA}">
      <dgm:prSet/>
      <dgm:spPr/>
      <dgm:t>
        <a:bodyPr/>
        <a:lstStyle/>
        <a:p>
          <a:endParaRPr lang="en-IN"/>
        </a:p>
      </dgm:t>
    </dgm:pt>
    <dgm:pt modelId="{C4769F34-1919-4CC6-94F3-6C397CE05B6F}">
      <dgm:prSet phldrT="[Text]"/>
      <dgm:spPr/>
      <dgm:t>
        <a:bodyPr/>
        <a:lstStyle/>
        <a:p>
          <a:r>
            <a:rPr lang="en-IN" dirty="0"/>
            <a:t>Train</a:t>
          </a:r>
        </a:p>
      </dgm:t>
    </dgm:pt>
    <dgm:pt modelId="{21451E08-BC2A-46F1-AB6F-264B9023C70F}" type="parTrans" cxnId="{1EA782B2-C90C-44F6-8A69-5D96AF2031C3}">
      <dgm:prSet/>
      <dgm:spPr/>
      <dgm:t>
        <a:bodyPr/>
        <a:lstStyle/>
        <a:p>
          <a:endParaRPr lang="en-IN"/>
        </a:p>
      </dgm:t>
    </dgm:pt>
    <dgm:pt modelId="{A0D93F4B-BEC7-40DC-AFDC-40E819B37EB3}" type="sibTrans" cxnId="{1EA782B2-C90C-44F6-8A69-5D96AF2031C3}">
      <dgm:prSet/>
      <dgm:spPr/>
      <dgm:t>
        <a:bodyPr/>
        <a:lstStyle/>
        <a:p>
          <a:endParaRPr lang="en-IN"/>
        </a:p>
      </dgm:t>
    </dgm:pt>
    <dgm:pt modelId="{656EE495-57F3-4A34-929A-D3D455B0A152}">
      <dgm:prSet phldrT="[Text]"/>
      <dgm:spPr/>
      <dgm:t>
        <a:bodyPr/>
        <a:lstStyle/>
        <a:p>
          <a:r>
            <a:rPr lang="en-IN" dirty="0"/>
            <a:t>Accuracy</a:t>
          </a:r>
        </a:p>
      </dgm:t>
    </dgm:pt>
    <dgm:pt modelId="{F517B561-5DEC-482E-B9A9-BA7F9C0CA64A}" type="parTrans" cxnId="{1D0F742E-59BA-430F-B362-C826AA097DC4}">
      <dgm:prSet/>
      <dgm:spPr/>
      <dgm:t>
        <a:bodyPr/>
        <a:lstStyle/>
        <a:p>
          <a:endParaRPr lang="en-IN"/>
        </a:p>
      </dgm:t>
    </dgm:pt>
    <dgm:pt modelId="{1966FDB2-6E0C-4B32-8586-DA0AA6D95C0A}" type="sibTrans" cxnId="{1D0F742E-59BA-430F-B362-C826AA097DC4}">
      <dgm:prSet/>
      <dgm:spPr/>
      <dgm:t>
        <a:bodyPr/>
        <a:lstStyle/>
        <a:p>
          <a:endParaRPr lang="en-IN"/>
        </a:p>
      </dgm:t>
    </dgm:pt>
    <dgm:pt modelId="{DB9D9721-754A-4810-80BD-626E8BC311BD}" type="pres">
      <dgm:prSet presAssocID="{72864474-9430-4A99-8238-D749A0FB3C29}" presName="Name0" presStyleCnt="0">
        <dgm:presLayoutVars>
          <dgm:dir/>
          <dgm:resizeHandles val="exact"/>
        </dgm:presLayoutVars>
      </dgm:prSet>
      <dgm:spPr/>
    </dgm:pt>
    <dgm:pt modelId="{21D3CE60-5F5B-4E45-8EFF-D2B5891C436D}" type="pres">
      <dgm:prSet presAssocID="{72864474-9430-4A99-8238-D749A0FB3C29}" presName="cycle" presStyleCnt="0"/>
      <dgm:spPr/>
    </dgm:pt>
    <dgm:pt modelId="{8631904F-A946-45F6-A806-DD484AA7C747}" type="pres">
      <dgm:prSet presAssocID="{DA96BD5F-2519-44B3-819F-2370746E8F47}" presName="nodeFirstNode" presStyleLbl="node1" presStyleIdx="0" presStyleCnt="5">
        <dgm:presLayoutVars>
          <dgm:bulletEnabled val="1"/>
        </dgm:presLayoutVars>
      </dgm:prSet>
      <dgm:spPr/>
    </dgm:pt>
    <dgm:pt modelId="{301F04D9-A739-45BE-9FFE-E87945B03DF0}" type="pres">
      <dgm:prSet presAssocID="{631C8885-3B61-49BD-A244-055951856A96}" presName="sibTransFirstNode" presStyleLbl="bgShp" presStyleIdx="0" presStyleCnt="1"/>
      <dgm:spPr/>
    </dgm:pt>
    <dgm:pt modelId="{E914EADF-993B-43A3-8079-728EAC1155B6}" type="pres">
      <dgm:prSet presAssocID="{0349EA36-2F47-48B5-A580-1601628C5616}" presName="nodeFollowingNodes" presStyleLbl="node1" presStyleIdx="1" presStyleCnt="5" custRadScaleRad="98612" custRadScaleInc="15040">
        <dgm:presLayoutVars>
          <dgm:bulletEnabled val="1"/>
        </dgm:presLayoutVars>
      </dgm:prSet>
      <dgm:spPr/>
    </dgm:pt>
    <dgm:pt modelId="{D12DFF43-952E-405A-8B5F-F8261475C8D5}" type="pres">
      <dgm:prSet presAssocID="{367FC88F-DE9F-4F11-800C-668BD03C527B}" presName="nodeFollowingNodes" presStyleLbl="node1" presStyleIdx="2" presStyleCnt="5">
        <dgm:presLayoutVars>
          <dgm:bulletEnabled val="1"/>
        </dgm:presLayoutVars>
      </dgm:prSet>
      <dgm:spPr/>
    </dgm:pt>
    <dgm:pt modelId="{FE006BE0-ED81-4CD4-BA88-0BE72C34AC0C}" type="pres">
      <dgm:prSet presAssocID="{C4769F34-1919-4CC6-94F3-6C397CE05B6F}" presName="nodeFollowingNodes" presStyleLbl="node1" presStyleIdx="3" presStyleCnt="5">
        <dgm:presLayoutVars>
          <dgm:bulletEnabled val="1"/>
        </dgm:presLayoutVars>
      </dgm:prSet>
      <dgm:spPr/>
    </dgm:pt>
    <dgm:pt modelId="{BC8CDD55-0A5C-4DE9-893E-9C37C60B3559}" type="pres">
      <dgm:prSet presAssocID="{656EE495-57F3-4A34-929A-D3D455B0A152}" presName="nodeFollowingNodes" presStyleLbl="node1" presStyleIdx="4" presStyleCnt="5" custRadScaleRad="96165" custRadScaleInc="-15812">
        <dgm:presLayoutVars>
          <dgm:bulletEnabled val="1"/>
        </dgm:presLayoutVars>
      </dgm:prSet>
      <dgm:spPr/>
    </dgm:pt>
  </dgm:ptLst>
  <dgm:cxnLst>
    <dgm:cxn modelId="{48B5950D-0113-4557-9318-0AB402E31E1C}" srcId="{72864474-9430-4A99-8238-D749A0FB3C29}" destId="{0349EA36-2F47-48B5-A580-1601628C5616}" srcOrd="1" destOrd="0" parTransId="{86A2E0F2-1EDA-4082-B0BE-CBCAEBF70118}" sibTransId="{B000D2B2-63A5-4DC1-83AD-E3798CEF98FA}"/>
    <dgm:cxn modelId="{94128F2A-C110-4078-8D8A-D87A4E8FB68E}" type="presOf" srcId="{C4769F34-1919-4CC6-94F3-6C397CE05B6F}" destId="{FE006BE0-ED81-4CD4-BA88-0BE72C34AC0C}" srcOrd="0" destOrd="0" presId="urn:microsoft.com/office/officeart/2005/8/layout/cycle3"/>
    <dgm:cxn modelId="{1D0F742E-59BA-430F-B362-C826AA097DC4}" srcId="{72864474-9430-4A99-8238-D749A0FB3C29}" destId="{656EE495-57F3-4A34-929A-D3D455B0A152}" srcOrd="4" destOrd="0" parTransId="{F517B561-5DEC-482E-B9A9-BA7F9C0CA64A}" sibTransId="{1966FDB2-6E0C-4B32-8586-DA0AA6D95C0A}"/>
    <dgm:cxn modelId="{22CCA075-1256-4675-AE20-E01ECECAABC1}" type="presOf" srcId="{DA96BD5F-2519-44B3-819F-2370746E8F47}" destId="{8631904F-A946-45F6-A806-DD484AA7C747}" srcOrd="0" destOrd="0" presId="urn:microsoft.com/office/officeart/2005/8/layout/cycle3"/>
    <dgm:cxn modelId="{A9B052A4-440B-44C5-8485-C82424BF3ECA}" srcId="{72864474-9430-4A99-8238-D749A0FB3C29}" destId="{367FC88F-DE9F-4F11-800C-668BD03C527B}" srcOrd="2" destOrd="0" parTransId="{25BF1D9B-159A-4D9D-A52F-20CE69E32A34}" sibTransId="{2B91B527-8E3B-4F28-860C-FA68D9886535}"/>
    <dgm:cxn modelId="{1EA782B2-C90C-44F6-8A69-5D96AF2031C3}" srcId="{72864474-9430-4A99-8238-D749A0FB3C29}" destId="{C4769F34-1919-4CC6-94F3-6C397CE05B6F}" srcOrd="3" destOrd="0" parTransId="{21451E08-BC2A-46F1-AB6F-264B9023C70F}" sibTransId="{A0D93F4B-BEC7-40DC-AFDC-40E819B37EB3}"/>
    <dgm:cxn modelId="{8D2D96B7-334F-4A11-A151-99567406FB16}" type="presOf" srcId="{72864474-9430-4A99-8238-D749A0FB3C29}" destId="{DB9D9721-754A-4810-80BD-626E8BC311BD}" srcOrd="0" destOrd="0" presId="urn:microsoft.com/office/officeart/2005/8/layout/cycle3"/>
    <dgm:cxn modelId="{DB636AB9-E083-4412-B51A-8F2D9EFE763C}" srcId="{72864474-9430-4A99-8238-D749A0FB3C29}" destId="{DA96BD5F-2519-44B3-819F-2370746E8F47}" srcOrd="0" destOrd="0" parTransId="{C4625868-0282-43EA-A479-3E5B0FDDE04D}" sibTransId="{631C8885-3B61-49BD-A244-055951856A96}"/>
    <dgm:cxn modelId="{C2C9A6D3-EBED-4385-B386-A17FB04C69BC}" type="presOf" srcId="{631C8885-3B61-49BD-A244-055951856A96}" destId="{301F04D9-A739-45BE-9FFE-E87945B03DF0}" srcOrd="0" destOrd="0" presId="urn:microsoft.com/office/officeart/2005/8/layout/cycle3"/>
    <dgm:cxn modelId="{0C03BFDF-86F5-4549-BE08-8C8722A0F5CC}" type="presOf" srcId="{367FC88F-DE9F-4F11-800C-668BD03C527B}" destId="{D12DFF43-952E-405A-8B5F-F8261475C8D5}" srcOrd="0" destOrd="0" presId="urn:microsoft.com/office/officeart/2005/8/layout/cycle3"/>
    <dgm:cxn modelId="{EAE5E1ED-E140-4EC4-BA09-8FC27328AF1D}" type="presOf" srcId="{656EE495-57F3-4A34-929A-D3D455B0A152}" destId="{BC8CDD55-0A5C-4DE9-893E-9C37C60B3559}" srcOrd="0" destOrd="0" presId="urn:microsoft.com/office/officeart/2005/8/layout/cycle3"/>
    <dgm:cxn modelId="{FA699DF7-21FA-4767-B5D1-5A3A5B5C7C13}" type="presOf" srcId="{0349EA36-2F47-48B5-A580-1601628C5616}" destId="{E914EADF-993B-43A3-8079-728EAC1155B6}" srcOrd="0" destOrd="0" presId="urn:microsoft.com/office/officeart/2005/8/layout/cycle3"/>
    <dgm:cxn modelId="{11304C74-8673-4503-A1BD-ABC515A75B42}" type="presParOf" srcId="{DB9D9721-754A-4810-80BD-626E8BC311BD}" destId="{21D3CE60-5F5B-4E45-8EFF-D2B5891C436D}" srcOrd="0" destOrd="0" presId="urn:microsoft.com/office/officeart/2005/8/layout/cycle3"/>
    <dgm:cxn modelId="{51A700B8-C03A-447D-BC50-82954C011B3F}" type="presParOf" srcId="{21D3CE60-5F5B-4E45-8EFF-D2B5891C436D}" destId="{8631904F-A946-45F6-A806-DD484AA7C747}" srcOrd="0" destOrd="0" presId="urn:microsoft.com/office/officeart/2005/8/layout/cycle3"/>
    <dgm:cxn modelId="{26501150-17F2-4798-AC32-1022A039D67A}" type="presParOf" srcId="{21D3CE60-5F5B-4E45-8EFF-D2B5891C436D}" destId="{301F04D9-A739-45BE-9FFE-E87945B03DF0}" srcOrd="1" destOrd="0" presId="urn:microsoft.com/office/officeart/2005/8/layout/cycle3"/>
    <dgm:cxn modelId="{5DFA7761-BC33-482A-99D0-8F32CD92EDE4}" type="presParOf" srcId="{21D3CE60-5F5B-4E45-8EFF-D2B5891C436D}" destId="{E914EADF-993B-43A3-8079-728EAC1155B6}" srcOrd="2" destOrd="0" presId="urn:microsoft.com/office/officeart/2005/8/layout/cycle3"/>
    <dgm:cxn modelId="{1299A23F-9AF8-49FF-B531-D66A4D9F382A}" type="presParOf" srcId="{21D3CE60-5F5B-4E45-8EFF-D2B5891C436D}" destId="{D12DFF43-952E-405A-8B5F-F8261475C8D5}" srcOrd="3" destOrd="0" presId="urn:microsoft.com/office/officeart/2005/8/layout/cycle3"/>
    <dgm:cxn modelId="{AC79EADE-3AB6-4722-9968-7012254D49EF}" type="presParOf" srcId="{21D3CE60-5F5B-4E45-8EFF-D2B5891C436D}" destId="{FE006BE0-ED81-4CD4-BA88-0BE72C34AC0C}" srcOrd="4" destOrd="0" presId="urn:microsoft.com/office/officeart/2005/8/layout/cycle3"/>
    <dgm:cxn modelId="{A6F13917-3098-46D3-8374-6BB383471C55}" type="presParOf" srcId="{21D3CE60-5F5B-4E45-8EFF-D2B5891C436D}" destId="{BC8CDD55-0A5C-4DE9-893E-9C37C60B355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519D74-9F42-4491-991C-555D547A1C1A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2BB808-FBDE-479F-A13F-0212854F1758}">
      <dgm:prSet phldrT="[Text]"/>
      <dgm:spPr/>
      <dgm:t>
        <a:bodyPr/>
        <a:lstStyle/>
        <a:p>
          <a:r>
            <a:rPr lang="en-IN" dirty="0"/>
            <a:t>Decide Components</a:t>
          </a:r>
        </a:p>
      </dgm:t>
    </dgm:pt>
    <dgm:pt modelId="{61041D2C-7D3B-4E6E-B938-2F9D5806EBB9}" type="parTrans" cxnId="{A291B22E-17EC-4486-B856-9A2610A74872}">
      <dgm:prSet/>
      <dgm:spPr/>
      <dgm:t>
        <a:bodyPr/>
        <a:lstStyle/>
        <a:p>
          <a:endParaRPr lang="en-IN"/>
        </a:p>
      </dgm:t>
    </dgm:pt>
    <dgm:pt modelId="{CE63E480-3895-4204-8576-42B7DA1620CD}" type="sibTrans" cxnId="{A291B22E-17EC-4486-B856-9A2610A74872}">
      <dgm:prSet/>
      <dgm:spPr/>
      <dgm:t>
        <a:bodyPr/>
        <a:lstStyle/>
        <a:p>
          <a:endParaRPr lang="en-IN"/>
        </a:p>
      </dgm:t>
    </dgm:pt>
    <dgm:pt modelId="{1F73795E-452A-42A0-843C-02D52CF692CC}">
      <dgm:prSet phldrT="[Text]"/>
      <dgm:spPr/>
      <dgm:t>
        <a:bodyPr/>
        <a:lstStyle/>
        <a:p>
          <a:r>
            <a:rPr lang="en-IN" dirty="0"/>
            <a:t>Integrate components</a:t>
          </a:r>
        </a:p>
      </dgm:t>
    </dgm:pt>
    <dgm:pt modelId="{E58DC35A-62B2-40B9-9266-F247E3AF03C5}" type="parTrans" cxnId="{69EB65AF-907A-4E3B-A436-ED625AB792BE}">
      <dgm:prSet/>
      <dgm:spPr/>
      <dgm:t>
        <a:bodyPr/>
        <a:lstStyle/>
        <a:p>
          <a:endParaRPr lang="en-IN"/>
        </a:p>
      </dgm:t>
    </dgm:pt>
    <dgm:pt modelId="{135637E2-6EBB-453D-B85F-E53F55054B07}" type="sibTrans" cxnId="{69EB65AF-907A-4E3B-A436-ED625AB792BE}">
      <dgm:prSet/>
      <dgm:spPr/>
      <dgm:t>
        <a:bodyPr/>
        <a:lstStyle/>
        <a:p>
          <a:endParaRPr lang="en-IN"/>
        </a:p>
      </dgm:t>
    </dgm:pt>
    <dgm:pt modelId="{5B1C8130-E710-4CEE-97E6-434B3DC013B8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F7953F5D-E5DD-49C5-985D-D835A15478C8}" type="parTrans" cxnId="{B5AED36C-0F69-455D-B3A6-146D98545742}">
      <dgm:prSet/>
      <dgm:spPr/>
      <dgm:t>
        <a:bodyPr/>
        <a:lstStyle/>
        <a:p>
          <a:endParaRPr lang="en-IN"/>
        </a:p>
      </dgm:t>
    </dgm:pt>
    <dgm:pt modelId="{480887F8-048C-4B36-8C60-5E3B176BF44B}" type="sibTrans" cxnId="{B5AED36C-0F69-455D-B3A6-146D98545742}">
      <dgm:prSet/>
      <dgm:spPr/>
      <dgm:t>
        <a:bodyPr/>
        <a:lstStyle/>
        <a:p>
          <a:endParaRPr lang="en-IN"/>
        </a:p>
      </dgm:t>
    </dgm:pt>
    <dgm:pt modelId="{670A430E-DF1F-4383-BFFA-D43D9092A912}">
      <dgm:prSet phldrT="[Text]"/>
      <dgm:spPr/>
      <dgm:t>
        <a:bodyPr/>
        <a:lstStyle/>
        <a:p>
          <a:r>
            <a:rPr lang="en-IN" dirty="0"/>
            <a:t>Decide PCB Architecture</a:t>
          </a:r>
        </a:p>
      </dgm:t>
    </dgm:pt>
    <dgm:pt modelId="{D62CCCBA-2407-432E-AD2E-C2C20030D965}" type="parTrans" cxnId="{5B972D3E-0BB5-492D-B2BF-7D105E1D2154}">
      <dgm:prSet/>
      <dgm:spPr/>
      <dgm:t>
        <a:bodyPr/>
        <a:lstStyle/>
        <a:p>
          <a:endParaRPr lang="en-IN"/>
        </a:p>
      </dgm:t>
    </dgm:pt>
    <dgm:pt modelId="{8D826334-6722-4923-9812-0F922519FA73}" type="sibTrans" cxnId="{5B972D3E-0BB5-492D-B2BF-7D105E1D2154}">
      <dgm:prSet/>
      <dgm:spPr/>
      <dgm:t>
        <a:bodyPr/>
        <a:lstStyle/>
        <a:p>
          <a:endParaRPr lang="en-IN"/>
        </a:p>
      </dgm:t>
    </dgm:pt>
    <dgm:pt modelId="{27E5138A-B1FE-4B57-BE3B-E005369EC78B}">
      <dgm:prSet phldrT="[Text]"/>
      <dgm:spPr/>
      <dgm:t>
        <a:bodyPr/>
        <a:lstStyle/>
        <a:p>
          <a:r>
            <a:rPr lang="en-IN" dirty="0"/>
            <a:t>Upload code</a:t>
          </a:r>
        </a:p>
      </dgm:t>
    </dgm:pt>
    <dgm:pt modelId="{3A8EC4A5-6ACA-46C9-B9C4-9C8AD2B60279}" type="parTrans" cxnId="{0A0FBBBC-319A-4686-AA60-2D1550562385}">
      <dgm:prSet/>
      <dgm:spPr/>
      <dgm:t>
        <a:bodyPr/>
        <a:lstStyle/>
        <a:p>
          <a:endParaRPr lang="en-IN"/>
        </a:p>
      </dgm:t>
    </dgm:pt>
    <dgm:pt modelId="{0DE09DB7-B9C9-42AE-9D7D-5156C20172FE}" type="sibTrans" cxnId="{0A0FBBBC-319A-4686-AA60-2D1550562385}">
      <dgm:prSet/>
      <dgm:spPr/>
      <dgm:t>
        <a:bodyPr/>
        <a:lstStyle/>
        <a:p>
          <a:endParaRPr lang="en-IN"/>
        </a:p>
      </dgm:t>
    </dgm:pt>
    <dgm:pt modelId="{0152AABA-8B33-481D-BBDF-B45E03DD0F5F}">
      <dgm:prSet phldrT="[Text]"/>
      <dgm:spPr/>
      <dgm:t>
        <a:bodyPr/>
        <a:lstStyle/>
        <a:p>
          <a:r>
            <a:rPr lang="en-IN" dirty="0"/>
            <a:t> Database setup</a:t>
          </a:r>
        </a:p>
      </dgm:t>
    </dgm:pt>
    <dgm:pt modelId="{E27B848A-E76C-45C4-BBEB-3BFD18820A9A}" type="parTrans" cxnId="{34D7E5B6-E8AB-4446-98DE-9027AADD49CC}">
      <dgm:prSet/>
      <dgm:spPr/>
      <dgm:t>
        <a:bodyPr/>
        <a:lstStyle/>
        <a:p>
          <a:endParaRPr lang="en-IN"/>
        </a:p>
      </dgm:t>
    </dgm:pt>
    <dgm:pt modelId="{9FBCACFB-F916-4E66-A464-C72173F46191}" type="sibTrans" cxnId="{34D7E5B6-E8AB-4446-98DE-9027AADD49CC}">
      <dgm:prSet/>
      <dgm:spPr/>
      <dgm:t>
        <a:bodyPr/>
        <a:lstStyle/>
        <a:p>
          <a:endParaRPr lang="en-IN"/>
        </a:p>
      </dgm:t>
    </dgm:pt>
    <dgm:pt modelId="{C0CF22A7-F0A7-495D-9656-9AE4EB3E2053}">
      <dgm:prSet phldrT="[Text]"/>
      <dgm:spPr/>
      <dgm:t>
        <a:bodyPr/>
        <a:lstStyle/>
        <a:p>
          <a:r>
            <a:rPr lang="en-IN" dirty="0"/>
            <a:t>Send and receive data</a:t>
          </a:r>
        </a:p>
      </dgm:t>
    </dgm:pt>
    <dgm:pt modelId="{28FE3965-90A3-4254-B360-74A3CB52DDC0}" type="parTrans" cxnId="{91FBC0E4-0460-438E-A96C-584BB44C5D18}">
      <dgm:prSet/>
      <dgm:spPr/>
      <dgm:t>
        <a:bodyPr/>
        <a:lstStyle/>
        <a:p>
          <a:endParaRPr lang="en-IN"/>
        </a:p>
      </dgm:t>
    </dgm:pt>
    <dgm:pt modelId="{E44E3DAF-E990-4EB9-8095-ABFEEF90A87C}" type="sibTrans" cxnId="{91FBC0E4-0460-438E-A96C-584BB44C5D18}">
      <dgm:prSet/>
      <dgm:spPr/>
      <dgm:t>
        <a:bodyPr/>
        <a:lstStyle/>
        <a:p>
          <a:endParaRPr lang="en-IN"/>
        </a:p>
      </dgm:t>
    </dgm:pt>
    <dgm:pt modelId="{03A2DC39-D61E-4489-A587-6EA30EF24A27}">
      <dgm:prSet phldrT="[Text]"/>
      <dgm:spPr/>
      <dgm:t>
        <a:bodyPr/>
        <a:lstStyle/>
        <a:p>
          <a:r>
            <a:rPr lang="en-IN" dirty="0"/>
            <a:t>Set-up grid system</a:t>
          </a:r>
        </a:p>
      </dgm:t>
    </dgm:pt>
    <dgm:pt modelId="{2F62D1A2-BA28-4236-9519-7B0F98DDE00B}" type="parTrans" cxnId="{7996E96E-3135-4145-B589-F51429B9805E}">
      <dgm:prSet/>
      <dgm:spPr/>
      <dgm:t>
        <a:bodyPr/>
        <a:lstStyle/>
        <a:p>
          <a:endParaRPr lang="en-IN"/>
        </a:p>
      </dgm:t>
    </dgm:pt>
    <dgm:pt modelId="{9642B213-32C3-4AFA-B5F6-34D5F42B3184}" type="sibTrans" cxnId="{7996E96E-3135-4145-B589-F51429B9805E}">
      <dgm:prSet/>
      <dgm:spPr/>
      <dgm:t>
        <a:bodyPr/>
        <a:lstStyle/>
        <a:p>
          <a:endParaRPr lang="en-IN"/>
        </a:p>
      </dgm:t>
    </dgm:pt>
    <dgm:pt modelId="{FBF68AA4-8F70-424E-841C-9FFFD9D0BBBE}">
      <dgm:prSet phldrT="[Text]"/>
      <dgm:spPr/>
      <dgm:t>
        <a:bodyPr/>
        <a:lstStyle/>
        <a:p>
          <a:r>
            <a:rPr lang="en-IN" dirty="0"/>
            <a:t>Assembling into a box-piece.</a:t>
          </a:r>
        </a:p>
      </dgm:t>
    </dgm:pt>
    <dgm:pt modelId="{E7607BD4-CDAA-4BED-BCCD-E93503DBD8C1}" type="parTrans" cxnId="{57B7556D-34C3-4140-9C22-8750A266673E}">
      <dgm:prSet/>
      <dgm:spPr/>
      <dgm:t>
        <a:bodyPr/>
        <a:lstStyle/>
        <a:p>
          <a:endParaRPr lang="en-IN"/>
        </a:p>
      </dgm:t>
    </dgm:pt>
    <dgm:pt modelId="{A0A5230A-40FD-4952-B490-1D80D9872421}" type="sibTrans" cxnId="{57B7556D-34C3-4140-9C22-8750A266673E}">
      <dgm:prSet/>
      <dgm:spPr/>
      <dgm:t>
        <a:bodyPr/>
        <a:lstStyle/>
        <a:p>
          <a:endParaRPr lang="en-IN"/>
        </a:p>
      </dgm:t>
    </dgm:pt>
    <dgm:pt modelId="{57817D0C-46F9-4648-9C48-F37EA3E8936E}" type="pres">
      <dgm:prSet presAssocID="{5B519D74-9F42-4491-991C-555D547A1C1A}" presName="Name0" presStyleCnt="0">
        <dgm:presLayoutVars>
          <dgm:dir/>
          <dgm:resizeHandles/>
        </dgm:presLayoutVars>
      </dgm:prSet>
      <dgm:spPr/>
    </dgm:pt>
    <dgm:pt modelId="{33FAA1EE-B158-4131-B84A-97A30D38B498}" type="pres">
      <dgm:prSet presAssocID="{1C2BB808-FBDE-479F-A13F-0212854F1758}" presName="compNode" presStyleCnt="0"/>
      <dgm:spPr/>
    </dgm:pt>
    <dgm:pt modelId="{277E37CC-6EA8-4578-A51B-E6FE7CA1E975}" type="pres">
      <dgm:prSet presAssocID="{1C2BB808-FBDE-479F-A13F-0212854F1758}" presName="dummyConnPt" presStyleCnt="0"/>
      <dgm:spPr/>
    </dgm:pt>
    <dgm:pt modelId="{2AB72C96-4792-4E1D-9E91-64E2B7D2D9DE}" type="pres">
      <dgm:prSet presAssocID="{1C2BB808-FBDE-479F-A13F-0212854F1758}" presName="node" presStyleLbl="node1" presStyleIdx="0" presStyleCnt="9">
        <dgm:presLayoutVars>
          <dgm:bulletEnabled val="1"/>
        </dgm:presLayoutVars>
      </dgm:prSet>
      <dgm:spPr/>
    </dgm:pt>
    <dgm:pt modelId="{A6063D4A-BBC1-43EC-8EF2-93ECE0C75EF9}" type="pres">
      <dgm:prSet presAssocID="{CE63E480-3895-4204-8576-42B7DA1620CD}" presName="sibTrans" presStyleLbl="bgSibTrans2D1" presStyleIdx="0" presStyleCnt="8"/>
      <dgm:spPr/>
    </dgm:pt>
    <dgm:pt modelId="{A2F6FAAC-5FF5-4B8C-808D-1198F36AA856}" type="pres">
      <dgm:prSet presAssocID="{1F73795E-452A-42A0-843C-02D52CF692CC}" presName="compNode" presStyleCnt="0"/>
      <dgm:spPr/>
    </dgm:pt>
    <dgm:pt modelId="{475AB1C2-26B8-4EFA-BDF7-3FE6E0A12388}" type="pres">
      <dgm:prSet presAssocID="{1F73795E-452A-42A0-843C-02D52CF692CC}" presName="dummyConnPt" presStyleCnt="0"/>
      <dgm:spPr/>
    </dgm:pt>
    <dgm:pt modelId="{A8967FCA-EDAD-4015-9C87-E9B79E9AFBD0}" type="pres">
      <dgm:prSet presAssocID="{1F73795E-452A-42A0-843C-02D52CF692CC}" presName="node" presStyleLbl="node1" presStyleIdx="1" presStyleCnt="9">
        <dgm:presLayoutVars>
          <dgm:bulletEnabled val="1"/>
        </dgm:presLayoutVars>
      </dgm:prSet>
      <dgm:spPr/>
    </dgm:pt>
    <dgm:pt modelId="{E6F1D13C-3523-4A67-A727-9153F5CB5C65}" type="pres">
      <dgm:prSet presAssocID="{135637E2-6EBB-453D-B85F-E53F55054B07}" presName="sibTrans" presStyleLbl="bgSibTrans2D1" presStyleIdx="1" presStyleCnt="8"/>
      <dgm:spPr/>
    </dgm:pt>
    <dgm:pt modelId="{4F2BC0F9-B9B7-4F37-AF3D-37970DFA94B8}" type="pres">
      <dgm:prSet presAssocID="{5B1C8130-E710-4CEE-97E6-434B3DC013B8}" presName="compNode" presStyleCnt="0"/>
      <dgm:spPr/>
    </dgm:pt>
    <dgm:pt modelId="{DDC2B61B-2F9E-4C9C-A48F-7AE6C5C6CBDA}" type="pres">
      <dgm:prSet presAssocID="{5B1C8130-E710-4CEE-97E6-434B3DC013B8}" presName="dummyConnPt" presStyleCnt="0"/>
      <dgm:spPr/>
    </dgm:pt>
    <dgm:pt modelId="{EA0A6E8A-F884-48D5-86DF-E486EBFF1A2C}" type="pres">
      <dgm:prSet presAssocID="{5B1C8130-E710-4CEE-97E6-434B3DC013B8}" presName="node" presStyleLbl="node1" presStyleIdx="2" presStyleCnt="9">
        <dgm:presLayoutVars>
          <dgm:bulletEnabled val="1"/>
        </dgm:presLayoutVars>
      </dgm:prSet>
      <dgm:spPr/>
    </dgm:pt>
    <dgm:pt modelId="{F2C9F75C-BC2A-4427-8192-29E3518FAB51}" type="pres">
      <dgm:prSet presAssocID="{480887F8-048C-4B36-8C60-5E3B176BF44B}" presName="sibTrans" presStyleLbl="bgSibTrans2D1" presStyleIdx="2" presStyleCnt="8"/>
      <dgm:spPr/>
    </dgm:pt>
    <dgm:pt modelId="{D9BB1C66-9D84-4DAF-A4F6-DA210EEE2398}" type="pres">
      <dgm:prSet presAssocID="{670A430E-DF1F-4383-BFFA-D43D9092A912}" presName="compNode" presStyleCnt="0"/>
      <dgm:spPr/>
    </dgm:pt>
    <dgm:pt modelId="{0183767C-88C3-4409-B7A7-F04952257D40}" type="pres">
      <dgm:prSet presAssocID="{670A430E-DF1F-4383-BFFA-D43D9092A912}" presName="dummyConnPt" presStyleCnt="0"/>
      <dgm:spPr/>
    </dgm:pt>
    <dgm:pt modelId="{663C1D4A-661C-4074-BAF4-4A0760A7EBE3}" type="pres">
      <dgm:prSet presAssocID="{670A430E-DF1F-4383-BFFA-D43D9092A912}" presName="node" presStyleLbl="node1" presStyleIdx="3" presStyleCnt="9">
        <dgm:presLayoutVars>
          <dgm:bulletEnabled val="1"/>
        </dgm:presLayoutVars>
      </dgm:prSet>
      <dgm:spPr/>
    </dgm:pt>
    <dgm:pt modelId="{0EE1B19D-900F-4A8F-8584-557590C681BE}" type="pres">
      <dgm:prSet presAssocID="{8D826334-6722-4923-9812-0F922519FA73}" presName="sibTrans" presStyleLbl="bgSibTrans2D1" presStyleIdx="3" presStyleCnt="8"/>
      <dgm:spPr/>
    </dgm:pt>
    <dgm:pt modelId="{3070BDDC-7E51-472C-8ED4-E26429BD9513}" type="pres">
      <dgm:prSet presAssocID="{27E5138A-B1FE-4B57-BE3B-E005369EC78B}" presName="compNode" presStyleCnt="0"/>
      <dgm:spPr/>
    </dgm:pt>
    <dgm:pt modelId="{F9187AB1-73A1-4B63-B2B2-4AEA54CB8FBC}" type="pres">
      <dgm:prSet presAssocID="{27E5138A-B1FE-4B57-BE3B-E005369EC78B}" presName="dummyConnPt" presStyleCnt="0"/>
      <dgm:spPr/>
    </dgm:pt>
    <dgm:pt modelId="{C426C5C2-9DCC-4D95-965A-14EE08E07880}" type="pres">
      <dgm:prSet presAssocID="{27E5138A-B1FE-4B57-BE3B-E005369EC78B}" presName="node" presStyleLbl="node1" presStyleIdx="4" presStyleCnt="9">
        <dgm:presLayoutVars>
          <dgm:bulletEnabled val="1"/>
        </dgm:presLayoutVars>
      </dgm:prSet>
      <dgm:spPr/>
    </dgm:pt>
    <dgm:pt modelId="{AD9C5AA8-9AE5-4C04-BE23-4C394D4B1C3D}" type="pres">
      <dgm:prSet presAssocID="{0DE09DB7-B9C9-42AE-9D7D-5156C20172FE}" presName="sibTrans" presStyleLbl="bgSibTrans2D1" presStyleIdx="4" presStyleCnt="8"/>
      <dgm:spPr/>
    </dgm:pt>
    <dgm:pt modelId="{33D2C87D-E850-403C-A05A-58CEF8DA46FC}" type="pres">
      <dgm:prSet presAssocID="{0152AABA-8B33-481D-BBDF-B45E03DD0F5F}" presName="compNode" presStyleCnt="0"/>
      <dgm:spPr/>
    </dgm:pt>
    <dgm:pt modelId="{FAACCD4B-C108-4680-A0DD-CC8DFCC160D9}" type="pres">
      <dgm:prSet presAssocID="{0152AABA-8B33-481D-BBDF-B45E03DD0F5F}" presName="dummyConnPt" presStyleCnt="0"/>
      <dgm:spPr/>
    </dgm:pt>
    <dgm:pt modelId="{2920C4F1-A8E5-4A7C-A622-100EEDC76FF2}" type="pres">
      <dgm:prSet presAssocID="{0152AABA-8B33-481D-BBDF-B45E03DD0F5F}" presName="node" presStyleLbl="node1" presStyleIdx="5" presStyleCnt="9">
        <dgm:presLayoutVars>
          <dgm:bulletEnabled val="1"/>
        </dgm:presLayoutVars>
      </dgm:prSet>
      <dgm:spPr/>
    </dgm:pt>
    <dgm:pt modelId="{F9D6469C-57E3-4C52-B0D2-CFB622488099}" type="pres">
      <dgm:prSet presAssocID="{9FBCACFB-F916-4E66-A464-C72173F46191}" presName="sibTrans" presStyleLbl="bgSibTrans2D1" presStyleIdx="5" presStyleCnt="8"/>
      <dgm:spPr/>
    </dgm:pt>
    <dgm:pt modelId="{9CF48D4F-1F01-446D-872F-A4402AF30A88}" type="pres">
      <dgm:prSet presAssocID="{C0CF22A7-F0A7-495D-9656-9AE4EB3E2053}" presName="compNode" presStyleCnt="0"/>
      <dgm:spPr/>
    </dgm:pt>
    <dgm:pt modelId="{FDFD188B-A1B2-4790-8F93-66EACA2CC714}" type="pres">
      <dgm:prSet presAssocID="{C0CF22A7-F0A7-495D-9656-9AE4EB3E2053}" presName="dummyConnPt" presStyleCnt="0"/>
      <dgm:spPr/>
    </dgm:pt>
    <dgm:pt modelId="{4FFDAEEF-43BA-467B-96E2-31A9A65CAC12}" type="pres">
      <dgm:prSet presAssocID="{C0CF22A7-F0A7-495D-9656-9AE4EB3E2053}" presName="node" presStyleLbl="node1" presStyleIdx="6" presStyleCnt="9">
        <dgm:presLayoutVars>
          <dgm:bulletEnabled val="1"/>
        </dgm:presLayoutVars>
      </dgm:prSet>
      <dgm:spPr/>
    </dgm:pt>
    <dgm:pt modelId="{9AE85A0F-9AF9-4BFF-BBB7-6ACB4037C1AE}" type="pres">
      <dgm:prSet presAssocID="{E44E3DAF-E990-4EB9-8095-ABFEEF90A87C}" presName="sibTrans" presStyleLbl="bgSibTrans2D1" presStyleIdx="6" presStyleCnt="8"/>
      <dgm:spPr/>
    </dgm:pt>
    <dgm:pt modelId="{E3567FB6-A648-4514-BA57-027D33150FB6}" type="pres">
      <dgm:prSet presAssocID="{03A2DC39-D61E-4489-A587-6EA30EF24A27}" presName="compNode" presStyleCnt="0"/>
      <dgm:spPr/>
    </dgm:pt>
    <dgm:pt modelId="{C2557E8B-2CC5-4077-8103-B87533B214E9}" type="pres">
      <dgm:prSet presAssocID="{03A2DC39-D61E-4489-A587-6EA30EF24A27}" presName="dummyConnPt" presStyleCnt="0"/>
      <dgm:spPr/>
    </dgm:pt>
    <dgm:pt modelId="{C9EC0C9C-161C-460C-9917-080C8C9A31CF}" type="pres">
      <dgm:prSet presAssocID="{03A2DC39-D61E-4489-A587-6EA30EF24A27}" presName="node" presStyleLbl="node1" presStyleIdx="7" presStyleCnt="9">
        <dgm:presLayoutVars>
          <dgm:bulletEnabled val="1"/>
        </dgm:presLayoutVars>
      </dgm:prSet>
      <dgm:spPr/>
    </dgm:pt>
    <dgm:pt modelId="{E3E17FCF-85B5-4203-87C9-9D7425230228}" type="pres">
      <dgm:prSet presAssocID="{9642B213-32C3-4AFA-B5F6-34D5F42B3184}" presName="sibTrans" presStyleLbl="bgSibTrans2D1" presStyleIdx="7" presStyleCnt="8"/>
      <dgm:spPr/>
    </dgm:pt>
    <dgm:pt modelId="{3D90223C-6741-4DCA-9C59-7031B8EFEFAB}" type="pres">
      <dgm:prSet presAssocID="{FBF68AA4-8F70-424E-841C-9FFFD9D0BBBE}" presName="compNode" presStyleCnt="0"/>
      <dgm:spPr/>
    </dgm:pt>
    <dgm:pt modelId="{139376A8-FE36-4666-9BD4-205A8A6DF922}" type="pres">
      <dgm:prSet presAssocID="{FBF68AA4-8F70-424E-841C-9FFFD9D0BBBE}" presName="dummyConnPt" presStyleCnt="0"/>
      <dgm:spPr/>
    </dgm:pt>
    <dgm:pt modelId="{3D18EF4A-70D2-4848-A693-FC0711EA9DC4}" type="pres">
      <dgm:prSet presAssocID="{FBF68AA4-8F70-424E-841C-9FFFD9D0BBBE}" presName="node" presStyleLbl="node1" presStyleIdx="8" presStyleCnt="9">
        <dgm:presLayoutVars>
          <dgm:bulletEnabled val="1"/>
        </dgm:presLayoutVars>
      </dgm:prSet>
      <dgm:spPr/>
    </dgm:pt>
  </dgm:ptLst>
  <dgm:cxnLst>
    <dgm:cxn modelId="{99EEE100-8D5F-4CEF-AAE1-0F5A4080C511}" type="presOf" srcId="{135637E2-6EBB-453D-B85F-E53F55054B07}" destId="{E6F1D13C-3523-4A67-A727-9153F5CB5C65}" srcOrd="0" destOrd="0" presId="urn:microsoft.com/office/officeart/2005/8/layout/bProcess4"/>
    <dgm:cxn modelId="{E8CF6C17-B047-47AC-8B9A-9199BDE2B67C}" type="presOf" srcId="{CE63E480-3895-4204-8576-42B7DA1620CD}" destId="{A6063D4A-BBC1-43EC-8EF2-93ECE0C75EF9}" srcOrd="0" destOrd="0" presId="urn:microsoft.com/office/officeart/2005/8/layout/bProcess4"/>
    <dgm:cxn modelId="{45E4C818-5AD5-4FEC-AF8A-7033275EC753}" type="presOf" srcId="{9FBCACFB-F916-4E66-A464-C72173F46191}" destId="{F9D6469C-57E3-4C52-B0D2-CFB622488099}" srcOrd="0" destOrd="0" presId="urn:microsoft.com/office/officeart/2005/8/layout/bProcess4"/>
    <dgm:cxn modelId="{A291B22E-17EC-4486-B856-9A2610A74872}" srcId="{5B519D74-9F42-4491-991C-555D547A1C1A}" destId="{1C2BB808-FBDE-479F-A13F-0212854F1758}" srcOrd="0" destOrd="0" parTransId="{61041D2C-7D3B-4E6E-B938-2F9D5806EBB9}" sibTransId="{CE63E480-3895-4204-8576-42B7DA1620CD}"/>
    <dgm:cxn modelId="{4E4B3830-09A6-42C2-937C-763319C3E3C1}" type="presOf" srcId="{0DE09DB7-B9C9-42AE-9D7D-5156C20172FE}" destId="{AD9C5AA8-9AE5-4C04-BE23-4C394D4B1C3D}" srcOrd="0" destOrd="0" presId="urn:microsoft.com/office/officeart/2005/8/layout/bProcess4"/>
    <dgm:cxn modelId="{5B972D3E-0BB5-492D-B2BF-7D105E1D2154}" srcId="{5B519D74-9F42-4491-991C-555D547A1C1A}" destId="{670A430E-DF1F-4383-BFFA-D43D9092A912}" srcOrd="3" destOrd="0" parTransId="{D62CCCBA-2407-432E-AD2E-C2C20030D965}" sibTransId="{8D826334-6722-4923-9812-0F922519FA73}"/>
    <dgm:cxn modelId="{739E0942-4137-475A-A453-69B81C721D59}" type="presOf" srcId="{670A430E-DF1F-4383-BFFA-D43D9092A912}" destId="{663C1D4A-661C-4074-BAF4-4A0760A7EBE3}" srcOrd="0" destOrd="0" presId="urn:microsoft.com/office/officeart/2005/8/layout/bProcess4"/>
    <dgm:cxn modelId="{2521F867-AC19-424F-8FFE-5CF9FF31389C}" type="presOf" srcId="{1C2BB808-FBDE-479F-A13F-0212854F1758}" destId="{2AB72C96-4792-4E1D-9E91-64E2B7D2D9DE}" srcOrd="0" destOrd="0" presId="urn:microsoft.com/office/officeart/2005/8/layout/bProcess4"/>
    <dgm:cxn modelId="{0981EF6A-E718-47B2-B1E3-7D9FC3B941E9}" type="presOf" srcId="{C0CF22A7-F0A7-495D-9656-9AE4EB3E2053}" destId="{4FFDAEEF-43BA-467B-96E2-31A9A65CAC12}" srcOrd="0" destOrd="0" presId="urn:microsoft.com/office/officeart/2005/8/layout/bProcess4"/>
    <dgm:cxn modelId="{B5AED36C-0F69-455D-B3A6-146D98545742}" srcId="{5B519D74-9F42-4491-991C-555D547A1C1A}" destId="{5B1C8130-E710-4CEE-97E6-434B3DC013B8}" srcOrd="2" destOrd="0" parTransId="{F7953F5D-E5DD-49C5-985D-D835A15478C8}" sibTransId="{480887F8-048C-4B36-8C60-5E3B176BF44B}"/>
    <dgm:cxn modelId="{57B7556D-34C3-4140-9C22-8750A266673E}" srcId="{5B519D74-9F42-4491-991C-555D547A1C1A}" destId="{FBF68AA4-8F70-424E-841C-9FFFD9D0BBBE}" srcOrd="8" destOrd="0" parTransId="{E7607BD4-CDAA-4BED-BCCD-E93503DBD8C1}" sibTransId="{A0A5230A-40FD-4952-B490-1D80D9872421}"/>
    <dgm:cxn modelId="{7996E96E-3135-4145-B589-F51429B9805E}" srcId="{5B519D74-9F42-4491-991C-555D547A1C1A}" destId="{03A2DC39-D61E-4489-A587-6EA30EF24A27}" srcOrd="7" destOrd="0" parTransId="{2F62D1A2-BA28-4236-9519-7B0F98DDE00B}" sibTransId="{9642B213-32C3-4AFA-B5F6-34D5F42B3184}"/>
    <dgm:cxn modelId="{40CE927E-E467-48BB-8E83-DA3BF5621FD8}" type="presOf" srcId="{E44E3DAF-E990-4EB9-8095-ABFEEF90A87C}" destId="{9AE85A0F-9AF9-4BFF-BBB7-6ACB4037C1AE}" srcOrd="0" destOrd="0" presId="urn:microsoft.com/office/officeart/2005/8/layout/bProcess4"/>
    <dgm:cxn modelId="{3D6C858C-1BF6-453D-8F7C-3766E26FB46B}" type="presOf" srcId="{480887F8-048C-4B36-8C60-5E3B176BF44B}" destId="{F2C9F75C-BC2A-4427-8192-29E3518FAB51}" srcOrd="0" destOrd="0" presId="urn:microsoft.com/office/officeart/2005/8/layout/bProcess4"/>
    <dgm:cxn modelId="{1464D88D-CEA5-4E9E-B6E3-289F4C630054}" type="presOf" srcId="{5B1C8130-E710-4CEE-97E6-434B3DC013B8}" destId="{EA0A6E8A-F884-48D5-86DF-E486EBFF1A2C}" srcOrd="0" destOrd="0" presId="urn:microsoft.com/office/officeart/2005/8/layout/bProcess4"/>
    <dgm:cxn modelId="{E94F2399-66AE-4BBC-9C3D-FD904D156D80}" type="presOf" srcId="{27E5138A-B1FE-4B57-BE3B-E005369EC78B}" destId="{C426C5C2-9DCC-4D95-965A-14EE08E07880}" srcOrd="0" destOrd="0" presId="urn:microsoft.com/office/officeart/2005/8/layout/bProcess4"/>
    <dgm:cxn modelId="{68C8C6A6-9E94-465D-9DE7-EB1A3DF174F5}" type="presOf" srcId="{5B519D74-9F42-4491-991C-555D547A1C1A}" destId="{57817D0C-46F9-4648-9C48-F37EA3E8936E}" srcOrd="0" destOrd="0" presId="urn:microsoft.com/office/officeart/2005/8/layout/bProcess4"/>
    <dgm:cxn modelId="{17C253AA-7821-4F0B-8C5D-F77E785108A7}" type="presOf" srcId="{8D826334-6722-4923-9812-0F922519FA73}" destId="{0EE1B19D-900F-4A8F-8584-557590C681BE}" srcOrd="0" destOrd="0" presId="urn:microsoft.com/office/officeart/2005/8/layout/bProcess4"/>
    <dgm:cxn modelId="{69EB65AF-907A-4E3B-A436-ED625AB792BE}" srcId="{5B519D74-9F42-4491-991C-555D547A1C1A}" destId="{1F73795E-452A-42A0-843C-02D52CF692CC}" srcOrd="1" destOrd="0" parTransId="{E58DC35A-62B2-40B9-9266-F247E3AF03C5}" sibTransId="{135637E2-6EBB-453D-B85F-E53F55054B07}"/>
    <dgm:cxn modelId="{34D7E5B6-E8AB-4446-98DE-9027AADD49CC}" srcId="{5B519D74-9F42-4491-991C-555D547A1C1A}" destId="{0152AABA-8B33-481D-BBDF-B45E03DD0F5F}" srcOrd="5" destOrd="0" parTransId="{E27B848A-E76C-45C4-BBEB-3BFD18820A9A}" sibTransId="{9FBCACFB-F916-4E66-A464-C72173F46191}"/>
    <dgm:cxn modelId="{961FF3B9-27B7-4E1B-ABF0-5DF4D9A9E357}" type="presOf" srcId="{1F73795E-452A-42A0-843C-02D52CF692CC}" destId="{A8967FCA-EDAD-4015-9C87-E9B79E9AFBD0}" srcOrd="0" destOrd="0" presId="urn:microsoft.com/office/officeart/2005/8/layout/bProcess4"/>
    <dgm:cxn modelId="{0A0FBBBC-319A-4686-AA60-2D1550562385}" srcId="{5B519D74-9F42-4491-991C-555D547A1C1A}" destId="{27E5138A-B1FE-4B57-BE3B-E005369EC78B}" srcOrd="4" destOrd="0" parTransId="{3A8EC4A5-6ACA-46C9-B9C4-9C8AD2B60279}" sibTransId="{0DE09DB7-B9C9-42AE-9D7D-5156C20172FE}"/>
    <dgm:cxn modelId="{C26A9DCA-FFD8-49B4-9E39-3BB067B08F03}" type="presOf" srcId="{FBF68AA4-8F70-424E-841C-9FFFD9D0BBBE}" destId="{3D18EF4A-70D2-4848-A693-FC0711EA9DC4}" srcOrd="0" destOrd="0" presId="urn:microsoft.com/office/officeart/2005/8/layout/bProcess4"/>
    <dgm:cxn modelId="{91FBC0E4-0460-438E-A96C-584BB44C5D18}" srcId="{5B519D74-9F42-4491-991C-555D547A1C1A}" destId="{C0CF22A7-F0A7-495D-9656-9AE4EB3E2053}" srcOrd="6" destOrd="0" parTransId="{28FE3965-90A3-4254-B360-74A3CB52DDC0}" sibTransId="{E44E3DAF-E990-4EB9-8095-ABFEEF90A87C}"/>
    <dgm:cxn modelId="{8C31A7EB-D0DC-4E2F-B0A2-0E32E43AF726}" type="presOf" srcId="{9642B213-32C3-4AFA-B5F6-34D5F42B3184}" destId="{E3E17FCF-85B5-4203-87C9-9D7425230228}" srcOrd="0" destOrd="0" presId="urn:microsoft.com/office/officeart/2005/8/layout/bProcess4"/>
    <dgm:cxn modelId="{EBCFD5F0-E2D3-4E35-8EBC-3A7CA3DEAC28}" type="presOf" srcId="{03A2DC39-D61E-4489-A587-6EA30EF24A27}" destId="{C9EC0C9C-161C-460C-9917-080C8C9A31CF}" srcOrd="0" destOrd="0" presId="urn:microsoft.com/office/officeart/2005/8/layout/bProcess4"/>
    <dgm:cxn modelId="{A7B2E9F1-D9F7-45E7-BAE3-F9E1D644277C}" type="presOf" srcId="{0152AABA-8B33-481D-BBDF-B45E03DD0F5F}" destId="{2920C4F1-A8E5-4A7C-A622-100EEDC76FF2}" srcOrd="0" destOrd="0" presId="urn:microsoft.com/office/officeart/2005/8/layout/bProcess4"/>
    <dgm:cxn modelId="{711E337F-AEF4-40FA-9A65-F27EC017E863}" type="presParOf" srcId="{57817D0C-46F9-4648-9C48-F37EA3E8936E}" destId="{33FAA1EE-B158-4131-B84A-97A30D38B498}" srcOrd="0" destOrd="0" presId="urn:microsoft.com/office/officeart/2005/8/layout/bProcess4"/>
    <dgm:cxn modelId="{F1B598AF-8FE8-4EB7-9E60-63ED8AAFD817}" type="presParOf" srcId="{33FAA1EE-B158-4131-B84A-97A30D38B498}" destId="{277E37CC-6EA8-4578-A51B-E6FE7CA1E975}" srcOrd="0" destOrd="0" presId="urn:microsoft.com/office/officeart/2005/8/layout/bProcess4"/>
    <dgm:cxn modelId="{6B3BA05B-EE33-45F8-89B4-54900D91A795}" type="presParOf" srcId="{33FAA1EE-B158-4131-B84A-97A30D38B498}" destId="{2AB72C96-4792-4E1D-9E91-64E2B7D2D9DE}" srcOrd="1" destOrd="0" presId="urn:microsoft.com/office/officeart/2005/8/layout/bProcess4"/>
    <dgm:cxn modelId="{4141F09D-54A1-4900-B9A7-70A3C60A5DBF}" type="presParOf" srcId="{57817D0C-46F9-4648-9C48-F37EA3E8936E}" destId="{A6063D4A-BBC1-43EC-8EF2-93ECE0C75EF9}" srcOrd="1" destOrd="0" presId="urn:microsoft.com/office/officeart/2005/8/layout/bProcess4"/>
    <dgm:cxn modelId="{D3B466D4-F092-479F-95D0-501340E82E90}" type="presParOf" srcId="{57817D0C-46F9-4648-9C48-F37EA3E8936E}" destId="{A2F6FAAC-5FF5-4B8C-808D-1198F36AA856}" srcOrd="2" destOrd="0" presId="urn:microsoft.com/office/officeart/2005/8/layout/bProcess4"/>
    <dgm:cxn modelId="{267780BB-6C58-4016-90C5-293CD5B0361A}" type="presParOf" srcId="{A2F6FAAC-5FF5-4B8C-808D-1198F36AA856}" destId="{475AB1C2-26B8-4EFA-BDF7-3FE6E0A12388}" srcOrd="0" destOrd="0" presId="urn:microsoft.com/office/officeart/2005/8/layout/bProcess4"/>
    <dgm:cxn modelId="{CC00A802-8905-4E49-AA87-C4912680212C}" type="presParOf" srcId="{A2F6FAAC-5FF5-4B8C-808D-1198F36AA856}" destId="{A8967FCA-EDAD-4015-9C87-E9B79E9AFBD0}" srcOrd="1" destOrd="0" presId="urn:microsoft.com/office/officeart/2005/8/layout/bProcess4"/>
    <dgm:cxn modelId="{93B7A6E3-0FA0-4F76-9574-303127B09EA6}" type="presParOf" srcId="{57817D0C-46F9-4648-9C48-F37EA3E8936E}" destId="{E6F1D13C-3523-4A67-A727-9153F5CB5C65}" srcOrd="3" destOrd="0" presId="urn:microsoft.com/office/officeart/2005/8/layout/bProcess4"/>
    <dgm:cxn modelId="{190945A0-8FA5-4BC9-A924-D318ACB69247}" type="presParOf" srcId="{57817D0C-46F9-4648-9C48-F37EA3E8936E}" destId="{4F2BC0F9-B9B7-4F37-AF3D-37970DFA94B8}" srcOrd="4" destOrd="0" presId="urn:microsoft.com/office/officeart/2005/8/layout/bProcess4"/>
    <dgm:cxn modelId="{6C1146D0-4C10-4B59-8126-CE4E476A0094}" type="presParOf" srcId="{4F2BC0F9-B9B7-4F37-AF3D-37970DFA94B8}" destId="{DDC2B61B-2F9E-4C9C-A48F-7AE6C5C6CBDA}" srcOrd="0" destOrd="0" presId="urn:microsoft.com/office/officeart/2005/8/layout/bProcess4"/>
    <dgm:cxn modelId="{1465589A-9C4C-48F4-9739-C398CFEEF4D1}" type="presParOf" srcId="{4F2BC0F9-B9B7-4F37-AF3D-37970DFA94B8}" destId="{EA0A6E8A-F884-48D5-86DF-E486EBFF1A2C}" srcOrd="1" destOrd="0" presId="urn:microsoft.com/office/officeart/2005/8/layout/bProcess4"/>
    <dgm:cxn modelId="{6916F73E-873B-4366-A168-2CB2CBD53190}" type="presParOf" srcId="{57817D0C-46F9-4648-9C48-F37EA3E8936E}" destId="{F2C9F75C-BC2A-4427-8192-29E3518FAB51}" srcOrd="5" destOrd="0" presId="urn:microsoft.com/office/officeart/2005/8/layout/bProcess4"/>
    <dgm:cxn modelId="{9D788450-E5B1-4D84-A92A-6CFB19EBCA53}" type="presParOf" srcId="{57817D0C-46F9-4648-9C48-F37EA3E8936E}" destId="{D9BB1C66-9D84-4DAF-A4F6-DA210EEE2398}" srcOrd="6" destOrd="0" presId="urn:microsoft.com/office/officeart/2005/8/layout/bProcess4"/>
    <dgm:cxn modelId="{86D4306C-E5B6-4701-8B9A-F6D27A351B69}" type="presParOf" srcId="{D9BB1C66-9D84-4DAF-A4F6-DA210EEE2398}" destId="{0183767C-88C3-4409-B7A7-F04952257D40}" srcOrd="0" destOrd="0" presId="urn:microsoft.com/office/officeart/2005/8/layout/bProcess4"/>
    <dgm:cxn modelId="{2794A9A0-3DE2-4A47-9FA6-FEF585454763}" type="presParOf" srcId="{D9BB1C66-9D84-4DAF-A4F6-DA210EEE2398}" destId="{663C1D4A-661C-4074-BAF4-4A0760A7EBE3}" srcOrd="1" destOrd="0" presId="urn:microsoft.com/office/officeart/2005/8/layout/bProcess4"/>
    <dgm:cxn modelId="{82D7E45B-14B3-44DC-AC29-7A6AD9D575FD}" type="presParOf" srcId="{57817D0C-46F9-4648-9C48-F37EA3E8936E}" destId="{0EE1B19D-900F-4A8F-8584-557590C681BE}" srcOrd="7" destOrd="0" presId="urn:microsoft.com/office/officeart/2005/8/layout/bProcess4"/>
    <dgm:cxn modelId="{54BEFC46-9CB8-4A8A-BADE-4621EB62A099}" type="presParOf" srcId="{57817D0C-46F9-4648-9C48-F37EA3E8936E}" destId="{3070BDDC-7E51-472C-8ED4-E26429BD9513}" srcOrd="8" destOrd="0" presId="urn:microsoft.com/office/officeart/2005/8/layout/bProcess4"/>
    <dgm:cxn modelId="{73989FFA-18AD-49C7-A1CB-9022A19075DF}" type="presParOf" srcId="{3070BDDC-7E51-472C-8ED4-E26429BD9513}" destId="{F9187AB1-73A1-4B63-B2B2-4AEA54CB8FBC}" srcOrd="0" destOrd="0" presId="urn:microsoft.com/office/officeart/2005/8/layout/bProcess4"/>
    <dgm:cxn modelId="{9BBACCAB-CB54-4DAC-BBAB-9B2F52E2CE4D}" type="presParOf" srcId="{3070BDDC-7E51-472C-8ED4-E26429BD9513}" destId="{C426C5C2-9DCC-4D95-965A-14EE08E07880}" srcOrd="1" destOrd="0" presId="urn:microsoft.com/office/officeart/2005/8/layout/bProcess4"/>
    <dgm:cxn modelId="{502B5CAF-117B-4D7F-AB3A-C140448D232F}" type="presParOf" srcId="{57817D0C-46F9-4648-9C48-F37EA3E8936E}" destId="{AD9C5AA8-9AE5-4C04-BE23-4C394D4B1C3D}" srcOrd="9" destOrd="0" presId="urn:microsoft.com/office/officeart/2005/8/layout/bProcess4"/>
    <dgm:cxn modelId="{93C5E22E-A66D-491B-958E-301A42BE6AE6}" type="presParOf" srcId="{57817D0C-46F9-4648-9C48-F37EA3E8936E}" destId="{33D2C87D-E850-403C-A05A-58CEF8DA46FC}" srcOrd="10" destOrd="0" presId="urn:microsoft.com/office/officeart/2005/8/layout/bProcess4"/>
    <dgm:cxn modelId="{FAB51444-8186-4210-8CA5-73A1439F9A20}" type="presParOf" srcId="{33D2C87D-E850-403C-A05A-58CEF8DA46FC}" destId="{FAACCD4B-C108-4680-A0DD-CC8DFCC160D9}" srcOrd="0" destOrd="0" presId="urn:microsoft.com/office/officeart/2005/8/layout/bProcess4"/>
    <dgm:cxn modelId="{E48B5873-7492-4D3E-B3C3-95600C0591CE}" type="presParOf" srcId="{33D2C87D-E850-403C-A05A-58CEF8DA46FC}" destId="{2920C4F1-A8E5-4A7C-A622-100EEDC76FF2}" srcOrd="1" destOrd="0" presId="urn:microsoft.com/office/officeart/2005/8/layout/bProcess4"/>
    <dgm:cxn modelId="{F1ACC56A-1D09-46FD-A88F-66BCEF32842D}" type="presParOf" srcId="{57817D0C-46F9-4648-9C48-F37EA3E8936E}" destId="{F9D6469C-57E3-4C52-B0D2-CFB622488099}" srcOrd="11" destOrd="0" presId="urn:microsoft.com/office/officeart/2005/8/layout/bProcess4"/>
    <dgm:cxn modelId="{63007FF4-9F6A-4B40-B81E-9AE681DDF7BC}" type="presParOf" srcId="{57817D0C-46F9-4648-9C48-F37EA3E8936E}" destId="{9CF48D4F-1F01-446D-872F-A4402AF30A88}" srcOrd="12" destOrd="0" presId="urn:microsoft.com/office/officeart/2005/8/layout/bProcess4"/>
    <dgm:cxn modelId="{F186AA2F-C470-4FBE-AE7B-85C475E3DF38}" type="presParOf" srcId="{9CF48D4F-1F01-446D-872F-A4402AF30A88}" destId="{FDFD188B-A1B2-4790-8F93-66EACA2CC714}" srcOrd="0" destOrd="0" presId="urn:microsoft.com/office/officeart/2005/8/layout/bProcess4"/>
    <dgm:cxn modelId="{22569094-0C1E-46DB-B1A8-EEF43D8DE1A4}" type="presParOf" srcId="{9CF48D4F-1F01-446D-872F-A4402AF30A88}" destId="{4FFDAEEF-43BA-467B-96E2-31A9A65CAC12}" srcOrd="1" destOrd="0" presId="urn:microsoft.com/office/officeart/2005/8/layout/bProcess4"/>
    <dgm:cxn modelId="{0349CF88-B902-4D24-BCAF-4D164D821E1F}" type="presParOf" srcId="{57817D0C-46F9-4648-9C48-F37EA3E8936E}" destId="{9AE85A0F-9AF9-4BFF-BBB7-6ACB4037C1AE}" srcOrd="13" destOrd="0" presId="urn:microsoft.com/office/officeart/2005/8/layout/bProcess4"/>
    <dgm:cxn modelId="{111F6F1C-4263-4799-BA3D-B0EDE8AFC585}" type="presParOf" srcId="{57817D0C-46F9-4648-9C48-F37EA3E8936E}" destId="{E3567FB6-A648-4514-BA57-027D33150FB6}" srcOrd="14" destOrd="0" presId="urn:microsoft.com/office/officeart/2005/8/layout/bProcess4"/>
    <dgm:cxn modelId="{B3397FFB-6562-49D9-9BE6-50D3FCF6A6F3}" type="presParOf" srcId="{E3567FB6-A648-4514-BA57-027D33150FB6}" destId="{C2557E8B-2CC5-4077-8103-B87533B214E9}" srcOrd="0" destOrd="0" presId="urn:microsoft.com/office/officeart/2005/8/layout/bProcess4"/>
    <dgm:cxn modelId="{71A42784-CAC6-4269-958B-55006036748E}" type="presParOf" srcId="{E3567FB6-A648-4514-BA57-027D33150FB6}" destId="{C9EC0C9C-161C-460C-9917-080C8C9A31CF}" srcOrd="1" destOrd="0" presId="urn:microsoft.com/office/officeart/2005/8/layout/bProcess4"/>
    <dgm:cxn modelId="{F4C77439-3CA1-4867-B52D-F59A3E19D3A5}" type="presParOf" srcId="{57817D0C-46F9-4648-9C48-F37EA3E8936E}" destId="{E3E17FCF-85B5-4203-87C9-9D7425230228}" srcOrd="15" destOrd="0" presId="urn:microsoft.com/office/officeart/2005/8/layout/bProcess4"/>
    <dgm:cxn modelId="{C1F7E863-9C77-4F3A-B573-E28903CBDF96}" type="presParOf" srcId="{57817D0C-46F9-4648-9C48-F37EA3E8936E}" destId="{3D90223C-6741-4DCA-9C59-7031B8EFEFAB}" srcOrd="16" destOrd="0" presId="urn:microsoft.com/office/officeart/2005/8/layout/bProcess4"/>
    <dgm:cxn modelId="{86481066-CF65-46D2-9505-3AEFFD53DCF8}" type="presParOf" srcId="{3D90223C-6741-4DCA-9C59-7031B8EFEFAB}" destId="{139376A8-FE36-4666-9BD4-205A8A6DF922}" srcOrd="0" destOrd="0" presId="urn:microsoft.com/office/officeart/2005/8/layout/bProcess4"/>
    <dgm:cxn modelId="{0E71C97B-50FE-4FA4-8CEF-4449489B01D9}" type="presParOf" srcId="{3D90223C-6741-4DCA-9C59-7031B8EFEFAB}" destId="{3D18EF4A-70D2-4848-A693-FC0711EA9DC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3D3918-B4A1-4FB3-8696-55F2F433C6E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094240F-4869-4B0E-A157-FA85F746A9FF}">
      <dgm:prSet phldrT="[Text]"/>
      <dgm:spPr/>
      <dgm:t>
        <a:bodyPr/>
        <a:lstStyle/>
        <a:p>
          <a:r>
            <a:rPr lang="en-IN" dirty="0"/>
            <a:t>1.</a:t>
          </a:r>
        </a:p>
      </dgm:t>
    </dgm:pt>
    <dgm:pt modelId="{CA82D05B-5C6D-4AC5-AD72-F9BE638692C9}" type="parTrans" cxnId="{74D4C3C9-0988-4FC8-AA7D-FAD8B5CC1D8C}">
      <dgm:prSet/>
      <dgm:spPr/>
      <dgm:t>
        <a:bodyPr/>
        <a:lstStyle/>
        <a:p>
          <a:endParaRPr lang="en-IN"/>
        </a:p>
      </dgm:t>
    </dgm:pt>
    <dgm:pt modelId="{EB1A7AB6-EA14-4157-BCDE-63534F616FFE}" type="sibTrans" cxnId="{74D4C3C9-0988-4FC8-AA7D-FAD8B5CC1D8C}">
      <dgm:prSet/>
      <dgm:spPr/>
      <dgm:t>
        <a:bodyPr/>
        <a:lstStyle/>
        <a:p>
          <a:endParaRPr lang="en-IN"/>
        </a:p>
      </dgm:t>
    </dgm:pt>
    <dgm:pt modelId="{F602B2FA-F987-48F4-A483-6692E7E84E26}">
      <dgm:prSet phldrT="[Text]"/>
      <dgm:spPr/>
      <dgm:t>
        <a:bodyPr/>
        <a:lstStyle/>
        <a:p>
          <a:r>
            <a:rPr lang="en-IN" dirty="0"/>
            <a:t>Get data from IoT or centralized database.</a:t>
          </a:r>
        </a:p>
      </dgm:t>
    </dgm:pt>
    <dgm:pt modelId="{41D29F1F-8DAE-4A2B-942C-F5F92C55BDD7}" type="parTrans" cxnId="{D2909B0E-68F9-4006-9F19-C66DAEEE3C0B}">
      <dgm:prSet/>
      <dgm:spPr/>
      <dgm:t>
        <a:bodyPr/>
        <a:lstStyle/>
        <a:p>
          <a:endParaRPr lang="en-IN"/>
        </a:p>
      </dgm:t>
    </dgm:pt>
    <dgm:pt modelId="{B9520E14-B62E-4872-84D7-5EB5C776134F}" type="sibTrans" cxnId="{D2909B0E-68F9-4006-9F19-C66DAEEE3C0B}">
      <dgm:prSet/>
      <dgm:spPr/>
      <dgm:t>
        <a:bodyPr/>
        <a:lstStyle/>
        <a:p>
          <a:endParaRPr lang="en-IN"/>
        </a:p>
      </dgm:t>
    </dgm:pt>
    <dgm:pt modelId="{1D0B6ACC-575E-49D2-ABCA-02F31BCB1470}">
      <dgm:prSet phldrT="[Text]"/>
      <dgm:spPr/>
      <dgm:t>
        <a:bodyPr/>
        <a:lstStyle/>
        <a:p>
          <a:r>
            <a:rPr lang="en-IN" dirty="0"/>
            <a:t>2.</a:t>
          </a:r>
        </a:p>
      </dgm:t>
    </dgm:pt>
    <dgm:pt modelId="{5FD9385D-F4E9-4CF0-804C-006AA5785D11}" type="parTrans" cxnId="{372E692C-FA0C-47ED-972A-73AAE9760A49}">
      <dgm:prSet/>
      <dgm:spPr/>
      <dgm:t>
        <a:bodyPr/>
        <a:lstStyle/>
        <a:p>
          <a:endParaRPr lang="en-IN"/>
        </a:p>
      </dgm:t>
    </dgm:pt>
    <dgm:pt modelId="{5B341374-CBD7-411D-9CF6-60FC5651E2B4}" type="sibTrans" cxnId="{372E692C-FA0C-47ED-972A-73AAE9760A49}">
      <dgm:prSet/>
      <dgm:spPr/>
      <dgm:t>
        <a:bodyPr/>
        <a:lstStyle/>
        <a:p>
          <a:endParaRPr lang="en-IN"/>
        </a:p>
      </dgm:t>
    </dgm:pt>
    <dgm:pt modelId="{9ECE17C0-7174-46DD-933B-E7EE26F37333}">
      <dgm:prSet phldrT="[Text]"/>
      <dgm:spPr/>
      <dgm:t>
        <a:bodyPr/>
        <a:lstStyle/>
        <a:p>
          <a:r>
            <a:rPr lang="en-IN" dirty="0"/>
            <a:t>Feed data into models.</a:t>
          </a:r>
        </a:p>
      </dgm:t>
    </dgm:pt>
    <dgm:pt modelId="{CF3FFC4C-F55F-470C-A5E5-299BDE602983}" type="parTrans" cxnId="{1CA4F434-48FC-4C85-BB39-235C2008EA25}">
      <dgm:prSet/>
      <dgm:spPr/>
      <dgm:t>
        <a:bodyPr/>
        <a:lstStyle/>
        <a:p>
          <a:endParaRPr lang="en-IN"/>
        </a:p>
      </dgm:t>
    </dgm:pt>
    <dgm:pt modelId="{FBB4965E-ACD1-4E0C-A15D-2D9E2E3CB4F8}" type="sibTrans" cxnId="{1CA4F434-48FC-4C85-BB39-235C2008EA25}">
      <dgm:prSet/>
      <dgm:spPr/>
      <dgm:t>
        <a:bodyPr/>
        <a:lstStyle/>
        <a:p>
          <a:endParaRPr lang="en-IN"/>
        </a:p>
      </dgm:t>
    </dgm:pt>
    <dgm:pt modelId="{A49824E3-508D-4C4B-99F6-8817F0818452}">
      <dgm:prSet phldrT="[Text]"/>
      <dgm:spPr/>
      <dgm:t>
        <a:bodyPr/>
        <a:lstStyle/>
        <a:p>
          <a:r>
            <a:rPr lang="en-IN" dirty="0"/>
            <a:t>Send output to database.</a:t>
          </a:r>
        </a:p>
      </dgm:t>
    </dgm:pt>
    <dgm:pt modelId="{6847A8CA-248E-4EEA-89C3-8ED77A117BDF}" type="parTrans" cxnId="{5634541E-1D69-46F3-902F-5D0DD77BA9B7}">
      <dgm:prSet/>
      <dgm:spPr/>
      <dgm:t>
        <a:bodyPr/>
        <a:lstStyle/>
        <a:p>
          <a:endParaRPr lang="en-IN"/>
        </a:p>
      </dgm:t>
    </dgm:pt>
    <dgm:pt modelId="{4C7AF5AB-FE7B-4CE5-88C8-C86594DED554}" type="sibTrans" cxnId="{5634541E-1D69-46F3-902F-5D0DD77BA9B7}">
      <dgm:prSet/>
      <dgm:spPr/>
      <dgm:t>
        <a:bodyPr/>
        <a:lstStyle/>
        <a:p>
          <a:endParaRPr lang="en-IN"/>
        </a:p>
      </dgm:t>
    </dgm:pt>
    <dgm:pt modelId="{BD4FD721-A3A4-4F87-A859-4CA440D46825}">
      <dgm:prSet phldrT="[Text]"/>
      <dgm:spPr/>
      <dgm:t>
        <a:bodyPr/>
        <a:lstStyle/>
        <a:p>
          <a:r>
            <a:rPr lang="en-IN" dirty="0"/>
            <a:t>3.</a:t>
          </a:r>
        </a:p>
      </dgm:t>
    </dgm:pt>
    <dgm:pt modelId="{30E2C361-E35E-418A-82E7-C6E564483C71}" type="parTrans" cxnId="{9CA3CBD2-3CA7-4BB3-8399-E87FCAA53B57}">
      <dgm:prSet/>
      <dgm:spPr/>
      <dgm:t>
        <a:bodyPr/>
        <a:lstStyle/>
        <a:p>
          <a:endParaRPr lang="en-IN"/>
        </a:p>
      </dgm:t>
    </dgm:pt>
    <dgm:pt modelId="{DCD2ED50-823F-4308-BD92-D1EA4853919A}" type="sibTrans" cxnId="{9CA3CBD2-3CA7-4BB3-8399-E87FCAA53B57}">
      <dgm:prSet/>
      <dgm:spPr/>
      <dgm:t>
        <a:bodyPr/>
        <a:lstStyle/>
        <a:p>
          <a:endParaRPr lang="en-IN"/>
        </a:p>
      </dgm:t>
    </dgm:pt>
    <dgm:pt modelId="{D59EFAE3-731F-4F6F-A9C3-A9909D3D058D}">
      <dgm:prSet phldrT="[Text]"/>
      <dgm:spPr/>
      <dgm:t>
        <a:bodyPr/>
        <a:lstStyle/>
        <a:p>
          <a:r>
            <a:rPr lang="en-IN" dirty="0"/>
            <a:t>API calls and queries integrating with Web for user interaction.</a:t>
          </a:r>
        </a:p>
      </dgm:t>
    </dgm:pt>
    <dgm:pt modelId="{C82D0606-8358-4D9C-91B8-B5ADDAA3AF93}" type="parTrans" cxnId="{4461DF53-A8ED-4BA1-8095-1B3B2E3F47EA}">
      <dgm:prSet/>
      <dgm:spPr/>
      <dgm:t>
        <a:bodyPr/>
        <a:lstStyle/>
        <a:p>
          <a:endParaRPr lang="en-IN"/>
        </a:p>
      </dgm:t>
    </dgm:pt>
    <dgm:pt modelId="{F1ED606E-C1AC-4D6A-941C-D5C753FD34F7}" type="sibTrans" cxnId="{4461DF53-A8ED-4BA1-8095-1B3B2E3F47EA}">
      <dgm:prSet/>
      <dgm:spPr/>
      <dgm:t>
        <a:bodyPr/>
        <a:lstStyle/>
        <a:p>
          <a:endParaRPr lang="en-IN"/>
        </a:p>
      </dgm:t>
    </dgm:pt>
    <dgm:pt modelId="{381AF577-9560-48BB-9729-FA12636DE2D8}">
      <dgm:prSet phldrT="[Text]"/>
      <dgm:spPr/>
      <dgm:t>
        <a:bodyPr/>
        <a:lstStyle/>
        <a:p>
          <a:r>
            <a:rPr lang="en-IN" dirty="0"/>
            <a:t>Pre-processing and cleaning.</a:t>
          </a:r>
        </a:p>
      </dgm:t>
    </dgm:pt>
    <dgm:pt modelId="{F4E0C643-E317-41FE-BD36-4448B8D31C25}" type="parTrans" cxnId="{45EFBCDB-2232-4956-90C3-3C567F6D192A}">
      <dgm:prSet/>
      <dgm:spPr/>
      <dgm:t>
        <a:bodyPr/>
        <a:lstStyle/>
        <a:p>
          <a:endParaRPr lang="en-IN"/>
        </a:p>
      </dgm:t>
    </dgm:pt>
    <dgm:pt modelId="{D7452731-FBD8-4CE2-B7FE-0E7073B338F0}" type="sibTrans" cxnId="{45EFBCDB-2232-4956-90C3-3C567F6D192A}">
      <dgm:prSet/>
      <dgm:spPr/>
      <dgm:t>
        <a:bodyPr/>
        <a:lstStyle/>
        <a:p>
          <a:endParaRPr lang="en-IN"/>
        </a:p>
      </dgm:t>
    </dgm:pt>
    <dgm:pt modelId="{64429DC5-F2D6-4B99-BF16-113DF062AEC5}" type="pres">
      <dgm:prSet presAssocID="{613D3918-B4A1-4FB3-8696-55F2F433C6ED}" presName="linearFlow" presStyleCnt="0">
        <dgm:presLayoutVars>
          <dgm:dir/>
          <dgm:animLvl val="lvl"/>
          <dgm:resizeHandles val="exact"/>
        </dgm:presLayoutVars>
      </dgm:prSet>
      <dgm:spPr/>
    </dgm:pt>
    <dgm:pt modelId="{61C1BF9A-A0AA-4CE8-A222-F7F2562D96DB}" type="pres">
      <dgm:prSet presAssocID="{5094240F-4869-4B0E-A157-FA85F746A9FF}" presName="composite" presStyleCnt="0"/>
      <dgm:spPr/>
    </dgm:pt>
    <dgm:pt modelId="{6A70DC88-B2ED-469C-A358-2DDF6BBE0D58}" type="pres">
      <dgm:prSet presAssocID="{5094240F-4869-4B0E-A157-FA85F746A9F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F140BDB-7662-4C48-AC39-723B4B0F874C}" type="pres">
      <dgm:prSet presAssocID="{5094240F-4869-4B0E-A157-FA85F746A9FF}" presName="descendantText" presStyleLbl="alignAcc1" presStyleIdx="0" presStyleCnt="3">
        <dgm:presLayoutVars>
          <dgm:bulletEnabled val="1"/>
        </dgm:presLayoutVars>
      </dgm:prSet>
      <dgm:spPr/>
    </dgm:pt>
    <dgm:pt modelId="{D9BBFFF2-729A-40F5-9A8C-EDE4858A64A2}" type="pres">
      <dgm:prSet presAssocID="{EB1A7AB6-EA14-4157-BCDE-63534F616FFE}" presName="sp" presStyleCnt="0"/>
      <dgm:spPr/>
    </dgm:pt>
    <dgm:pt modelId="{3373BBBE-40F3-43A3-A063-0C7506E33C1A}" type="pres">
      <dgm:prSet presAssocID="{1D0B6ACC-575E-49D2-ABCA-02F31BCB1470}" presName="composite" presStyleCnt="0"/>
      <dgm:spPr/>
    </dgm:pt>
    <dgm:pt modelId="{BF0C9C76-3AFD-462C-9A3C-F94931D941B5}" type="pres">
      <dgm:prSet presAssocID="{1D0B6ACC-575E-49D2-ABCA-02F31BCB14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B2CA01F-ECC9-4B28-AC0C-8C961AC3FAEB}" type="pres">
      <dgm:prSet presAssocID="{1D0B6ACC-575E-49D2-ABCA-02F31BCB1470}" presName="descendantText" presStyleLbl="alignAcc1" presStyleIdx="1" presStyleCnt="3">
        <dgm:presLayoutVars>
          <dgm:bulletEnabled val="1"/>
        </dgm:presLayoutVars>
      </dgm:prSet>
      <dgm:spPr/>
    </dgm:pt>
    <dgm:pt modelId="{28A5CA0F-A9E8-42F1-8655-B07274A065F8}" type="pres">
      <dgm:prSet presAssocID="{5B341374-CBD7-411D-9CF6-60FC5651E2B4}" presName="sp" presStyleCnt="0"/>
      <dgm:spPr/>
    </dgm:pt>
    <dgm:pt modelId="{24AF28FC-414F-42C2-A8C5-2C0289250270}" type="pres">
      <dgm:prSet presAssocID="{BD4FD721-A3A4-4F87-A859-4CA440D46825}" presName="composite" presStyleCnt="0"/>
      <dgm:spPr/>
    </dgm:pt>
    <dgm:pt modelId="{36C3ED01-CEE7-42A2-9313-BF761B8E5EC6}" type="pres">
      <dgm:prSet presAssocID="{BD4FD721-A3A4-4F87-A859-4CA440D4682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D331269-BA8F-4F6A-978C-28969ED5AB5E}" type="pres">
      <dgm:prSet presAssocID="{BD4FD721-A3A4-4F87-A859-4CA440D4682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2909B0E-68F9-4006-9F19-C66DAEEE3C0B}" srcId="{5094240F-4869-4B0E-A157-FA85F746A9FF}" destId="{F602B2FA-F987-48F4-A483-6692E7E84E26}" srcOrd="0" destOrd="0" parTransId="{41D29F1F-8DAE-4A2B-942C-F5F92C55BDD7}" sibTransId="{B9520E14-B62E-4872-84D7-5EB5C776134F}"/>
    <dgm:cxn modelId="{FC2D3610-20A5-404F-BC6E-9F156830A03A}" type="presOf" srcId="{1D0B6ACC-575E-49D2-ABCA-02F31BCB1470}" destId="{BF0C9C76-3AFD-462C-9A3C-F94931D941B5}" srcOrd="0" destOrd="0" presId="urn:microsoft.com/office/officeart/2005/8/layout/chevron2"/>
    <dgm:cxn modelId="{5634541E-1D69-46F3-902F-5D0DD77BA9B7}" srcId="{1D0B6ACC-575E-49D2-ABCA-02F31BCB1470}" destId="{A49824E3-508D-4C4B-99F6-8817F0818452}" srcOrd="1" destOrd="0" parTransId="{6847A8CA-248E-4EEA-89C3-8ED77A117BDF}" sibTransId="{4C7AF5AB-FE7B-4CE5-88C8-C86594DED554}"/>
    <dgm:cxn modelId="{372E692C-FA0C-47ED-972A-73AAE9760A49}" srcId="{613D3918-B4A1-4FB3-8696-55F2F433C6ED}" destId="{1D0B6ACC-575E-49D2-ABCA-02F31BCB1470}" srcOrd="1" destOrd="0" parTransId="{5FD9385D-F4E9-4CF0-804C-006AA5785D11}" sibTransId="{5B341374-CBD7-411D-9CF6-60FC5651E2B4}"/>
    <dgm:cxn modelId="{1CA4F434-48FC-4C85-BB39-235C2008EA25}" srcId="{1D0B6ACC-575E-49D2-ABCA-02F31BCB1470}" destId="{9ECE17C0-7174-46DD-933B-E7EE26F37333}" srcOrd="0" destOrd="0" parTransId="{CF3FFC4C-F55F-470C-A5E5-299BDE602983}" sibTransId="{FBB4965E-ACD1-4E0C-A15D-2D9E2E3CB4F8}"/>
    <dgm:cxn modelId="{BEBDBC45-29A5-4526-9386-AF1889B83EE7}" type="presOf" srcId="{F602B2FA-F987-48F4-A483-6692E7E84E26}" destId="{8F140BDB-7662-4C48-AC39-723B4B0F874C}" srcOrd="0" destOrd="0" presId="urn:microsoft.com/office/officeart/2005/8/layout/chevron2"/>
    <dgm:cxn modelId="{4461DF53-A8ED-4BA1-8095-1B3B2E3F47EA}" srcId="{BD4FD721-A3A4-4F87-A859-4CA440D46825}" destId="{D59EFAE3-731F-4F6F-A9C3-A9909D3D058D}" srcOrd="0" destOrd="0" parTransId="{C82D0606-8358-4D9C-91B8-B5ADDAA3AF93}" sibTransId="{F1ED606E-C1AC-4D6A-941C-D5C753FD34F7}"/>
    <dgm:cxn modelId="{FE42DD90-E87C-4900-8E8D-CC6844527173}" type="presOf" srcId="{381AF577-9560-48BB-9729-FA12636DE2D8}" destId="{8F140BDB-7662-4C48-AC39-723B4B0F874C}" srcOrd="0" destOrd="1" presId="urn:microsoft.com/office/officeart/2005/8/layout/chevron2"/>
    <dgm:cxn modelId="{6C0E039E-5C0B-4AB0-86AF-1707BC5D38E7}" type="presOf" srcId="{BD4FD721-A3A4-4F87-A859-4CA440D46825}" destId="{36C3ED01-CEE7-42A2-9313-BF761B8E5EC6}" srcOrd="0" destOrd="0" presId="urn:microsoft.com/office/officeart/2005/8/layout/chevron2"/>
    <dgm:cxn modelId="{D47AD4B4-1A90-4439-83F5-011E7D852587}" type="presOf" srcId="{9ECE17C0-7174-46DD-933B-E7EE26F37333}" destId="{3B2CA01F-ECC9-4B28-AC0C-8C961AC3FAEB}" srcOrd="0" destOrd="0" presId="urn:microsoft.com/office/officeart/2005/8/layout/chevron2"/>
    <dgm:cxn modelId="{0ED463B7-345F-4E2E-99E8-61109F372761}" type="presOf" srcId="{D59EFAE3-731F-4F6F-A9C3-A9909D3D058D}" destId="{2D331269-BA8F-4F6A-978C-28969ED5AB5E}" srcOrd="0" destOrd="0" presId="urn:microsoft.com/office/officeart/2005/8/layout/chevron2"/>
    <dgm:cxn modelId="{6CD63DC3-3DAD-4BD5-BF84-1BFFE8D6DC49}" type="presOf" srcId="{613D3918-B4A1-4FB3-8696-55F2F433C6ED}" destId="{64429DC5-F2D6-4B99-BF16-113DF062AEC5}" srcOrd="0" destOrd="0" presId="urn:microsoft.com/office/officeart/2005/8/layout/chevron2"/>
    <dgm:cxn modelId="{5D9D6DC6-C151-496A-9D06-CE53E60916D1}" type="presOf" srcId="{A49824E3-508D-4C4B-99F6-8817F0818452}" destId="{3B2CA01F-ECC9-4B28-AC0C-8C961AC3FAEB}" srcOrd="0" destOrd="1" presId="urn:microsoft.com/office/officeart/2005/8/layout/chevron2"/>
    <dgm:cxn modelId="{74D4C3C9-0988-4FC8-AA7D-FAD8B5CC1D8C}" srcId="{613D3918-B4A1-4FB3-8696-55F2F433C6ED}" destId="{5094240F-4869-4B0E-A157-FA85F746A9FF}" srcOrd="0" destOrd="0" parTransId="{CA82D05B-5C6D-4AC5-AD72-F9BE638692C9}" sibTransId="{EB1A7AB6-EA14-4157-BCDE-63534F616FFE}"/>
    <dgm:cxn modelId="{9CA3CBD2-3CA7-4BB3-8399-E87FCAA53B57}" srcId="{613D3918-B4A1-4FB3-8696-55F2F433C6ED}" destId="{BD4FD721-A3A4-4F87-A859-4CA440D46825}" srcOrd="2" destOrd="0" parTransId="{30E2C361-E35E-418A-82E7-C6E564483C71}" sibTransId="{DCD2ED50-823F-4308-BD92-D1EA4853919A}"/>
    <dgm:cxn modelId="{3A3FD9D6-4E16-4199-A0B8-5A9A0AA2B459}" type="presOf" srcId="{5094240F-4869-4B0E-A157-FA85F746A9FF}" destId="{6A70DC88-B2ED-469C-A358-2DDF6BBE0D58}" srcOrd="0" destOrd="0" presId="urn:microsoft.com/office/officeart/2005/8/layout/chevron2"/>
    <dgm:cxn modelId="{45EFBCDB-2232-4956-90C3-3C567F6D192A}" srcId="{5094240F-4869-4B0E-A157-FA85F746A9FF}" destId="{381AF577-9560-48BB-9729-FA12636DE2D8}" srcOrd="1" destOrd="0" parTransId="{F4E0C643-E317-41FE-BD36-4448B8D31C25}" sibTransId="{D7452731-FBD8-4CE2-B7FE-0E7073B338F0}"/>
    <dgm:cxn modelId="{A657CB82-483D-4389-B849-9C4CE49ED1F2}" type="presParOf" srcId="{64429DC5-F2D6-4B99-BF16-113DF062AEC5}" destId="{61C1BF9A-A0AA-4CE8-A222-F7F2562D96DB}" srcOrd="0" destOrd="0" presId="urn:microsoft.com/office/officeart/2005/8/layout/chevron2"/>
    <dgm:cxn modelId="{20ED57D1-6E30-471C-94ED-BBD95224C4B9}" type="presParOf" srcId="{61C1BF9A-A0AA-4CE8-A222-F7F2562D96DB}" destId="{6A70DC88-B2ED-469C-A358-2DDF6BBE0D58}" srcOrd="0" destOrd="0" presId="urn:microsoft.com/office/officeart/2005/8/layout/chevron2"/>
    <dgm:cxn modelId="{4AD7CF35-A08F-4D4C-B642-2890EBC71FA6}" type="presParOf" srcId="{61C1BF9A-A0AA-4CE8-A222-F7F2562D96DB}" destId="{8F140BDB-7662-4C48-AC39-723B4B0F874C}" srcOrd="1" destOrd="0" presId="urn:microsoft.com/office/officeart/2005/8/layout/chevron2"/>
    <dgm:cxn modelId="{4AD052AB-C8F6-40F4-B236-5FF51A0DE40F}" type="presParOf" srcId="{64429DC5-F2D6-4B99-BF16-113DF062AEC5}" destId="{D9BBFFF2-729A-40F5-9A8C-EDE4858A64A2}" srcOrd="1" destOrd="0" presId="urn:microsoft.com/office/officeart/2005/8/layout/chevron2"/>
    <dgm:cxn modelId="{AEB38608-450F-4BC0-B88E-E6D41FA8773A}" type="presParOf" srcId="{64429DC5-F2D6-4B99-BF16-113DF062AEC5}" destId="{3373BBBE-40F3-43A3-A063-0C7506E33C1A}" srcOrd="2" destOrd="0" presId="urn:microsoft.com/office/officeart/2005/8/layout/chevron2"/>
    <dgm:cxn modelId="{5213B296-B971-4302-90F8-0696D500A848}" type="presParOf" srcId="{3373BBBE-40F3-43A3-A063-0C7506E33C1A}" destId="{BF0C9C76-3AFD-462C-9A3C-F94931D941B5}" srcOrd="0" destOrd="0" presId="urn:microsoft.com/office/officeart/2005/8/layout/chevron2"/>
    <dgm:cxn modelId="{C0A6D949-6751-486F-BF0B-DE016ED5E06E}" type="presParOf" srcId="{3373BBBE-40F3-43A3-A063-0C7506E33C1A}" destId="{3B2CA01F-ECC9-4B28-AC0C-8C961AC3FAEB}" srcOrd="1" destOrd="0" presId="urn:microsoft.com/office/officeart/2005/8/layout/chevron2"/>
    <dgm:cxn modelId="{A63056C1-DFF0-4576-9913-74C434B42A1A}" type="presParOf" srcId="{64429DC5-F2D6-4B99-BF16-113DF062AEC5}" destId="{28A5CA0F-A9E8-42F1-8655-B07274A065F8}" srcOrd="3" destOrd="0" presId="urn:microsoft.com/office/officeart/2005/8/layout/chevron2"/>
    <dgm:cxn modelId="{5B486D88-A924-4034-A123-11006B8CF047}" type="presParOf" srcId="{64429DC5-F2D6-4B99-BF16-113DF062AEC5}" destId="{24AF28FC-414F-42C2-A8C5-2C0289250270}" srcOrd="4" destOrd="0" presId="urn:microsoft.com/office/officeart/2005/8/layout/chevron2"/>
    <dgm:cxn modelId="{35FFE9CA-5DE9-44EC-AA48-F1E80515CEE5}" type="presParOf" srcId="{24AF28FC-414F-42C2-A8C5-2C0289250270}" destId="{36C3ED01-CEE7-42A2-9313-BF761B8E5EC6}" srcOrd="0" destOrd="0" presId="urn:microsoft.com/office/officeart/2005/8/layout/chevron2"/>
    <dgm:cxn modelId="{A7BF550F-D91F-40A5-B0BE-099DFE1C3657}" type="presParOf" srcId="{24AF28FC-414F-42C2-A8C5-2C0289250270}" destId="{2D331269-BA8F-4F6A-978C-28969ED5AB5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314A5-9D52-4213-9B83-087AC9122A84}">
      <dsp:nvSpPr>
        <dsp:cNvPr id="0" name=""/>
        <dsp:cNvSpPr/>
      </dsp:nvSpPr>
      <dsp:spPr>
        <a:xfrm>
          <a:off x="0" y="632434"/>
          <a:ext cx="3167250" cy="126690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0CCD-E7DC-4CE6-99CF-6B98ECBEE318}">
      <dsp:nvSpPr>
        <dsp:cNvPr id="0" name=""/>
        <dsp:cNvSpPr/>
      </dsp:nvSpPr>
      <dsp:spPr>
        <a:xfrm>
          <a:off x="370537" y="901749"/>
          <a:ext cx="1045192" cy="49466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Economy</a:t>
          </a:r>
        </a:p>
      </dsp:txBody>
      <dsp:txXfrm>
        <a:off x="370537" y="901749"/>
        <a:ext cx="1045192" cy="494669"/>
      </dsp:txXfrm>
    </dsp:sp>
    <dsp:sp modelId="{3CBF1DA1-94E0-422B-8256-262982BDD4DD}">
      <dsp:nvSpPr>
        <dsp:cNvPr id="0" name=""/>
        <dsp:cNvSpPr/>
      </dsp:nvSpPr>
      <dsp:spPr>
        <a:xfrm>
          <a:off x="1593160" y="1012636"/>
          <a:ext cx="1235227" cy="62078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0452" rIns="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Farmers</a:t>
          </a:r>
        </a:p>
      </dsp:txBody>
      <dsp:txXfrm>
        <a:off x="1593160" y="1012636"/>
        <a:ext cx="1235227" cy="62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1AE0D-1A8D-44EF-923F-927AC1D35669}">
      <dsp:nvSpPr>
        <dsp:cNvPr id="0" name=""/>
        <dsp:cNvSpPr/>
      </dsp:nvSpPr>
      <dsp:spPr>
        <a:xfrm rot="4396374">
          <a:off x="1332380" y="487625"/>
          <a:ext cx="2115397" cy="1475226"/>
        </a:xfrm>
        <a:prstGeom prst="swooshArrow">
          <a:avLst>
            <a:gd name="adj1" fmla="val 16310"/>
            <a:gd name="adj2" fmla="val 31370"/>
          </a:avLst>
        </a:prstGeom>
        <a:solidFill>
          <a:schemeClr val="tx2">
            <a:lumMod val="75000"/>
          </a:schemeClr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58BD-EED0-4166-A4E5-8B4FBA3DA913}">
      <dsp:nvSpPr>
        <dsp:cNvPr id="0" name=""/>
        <dsp:cNvSpPr/>
      </dsp:nvSpPr>
      <dsp:spPr>
        <a:xfrm>
          <a:off x="2061234" y="680252"/>
          <a:ext cx="53420" cy="5342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306A7-371F-4607-AFE4-21CE67171D9B}">
      <dsp:nvSpPr>
        <dsp:cNvPr id="0" name=""/>
        <dsp:cNvSpPr/>
      </dsp:nvSpPr>
      <dsp:spPr>
        <a:xfrm>
          <a:off x="2427017" y="975290"/>
          <a:ext cx="53420" cy="5342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43410-7D17-497C-B01E-94FE2C8FEBEA}">
      <dsp:nvSpPr>
        <dsp:cNvPr id="0" name=""/>
        <dsp:cNvSpPr/>
      </dsp:nvSpPr>
      <dsp:spPr>
        <a:xfrm>
          <a:off x="2701152" y="1320317"/>
          <a:ext cx="53420" cy="5342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C31E7-AD2C-4CB4-AE2E-020BB4BB8829}">
      <dsp:nvSpPr>
        <dsp:cNvPr id="0" name=""/>
        <dsp:cNvSpPr/>
      </dsp:nvSpPr>
      <dsp:spPr>
        <a:xfrm>
          <a:off x="1126990" y="0"/>
          <a:ext cx="997344" cy="3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Debts</a:t>
          </a:r>
        </a:p>
      </dsp:txBody>
      <dsp:txXfrm>
        <a:off x="1126990" y="0"/>
        <a:ext cx="997344" cy="392076"/>
      </dsp:txXfrm>
    </dsp:sp>
    <dsp:sp modelId="{4127EF4C-F235-4A5B-B97E-8826C9E889F2}">
      <dsp:nvSpPr>
        <dsp:cNvPr id="0" name=""/>
        <dsp:cNvSpPr/>
      </dsp:nvSpPr>
      <dsp:spPr>
        <a:xfrm>
          <a:off x="2366931" y="510924"/>
          <a:ext cx="1455583" cy="3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Poor soil</a:t>
          </a:r>
        </a:p>
      </dsp:txBody>
      <dsp:txXfrm>
        <a:off x="2366931" y="510924"/>
        <a:ext cx="1455583" cy="392076"/>
      </dsp:txXfrm>
    </dsp:sp>
    <dsp:sp modelId="{49301E9E-623B-49F6-97CD-EDFF796E013F}">
      <dsp:nvSpPr>
        <dsp:cNvPr id="0" name=""/>
        <dsp:cNvSpPr/>
      </dsp:nvSpPr>
      <dsp:spPr>
        <a:xfrm>
          <a:off x="1126990" y="805962"/>
          <a:ext cx="1159076" cy="3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Uninformed Decisions</a:t>
          </a:r>
        </a:p>
      </dsp:txBody>
      <dsp:txXfrm>
        <a:off x="1126990" y="805962"/>
        <a:ext cx="1159076" cy="392076"/>
      </dsp:txXfrm>
    </dsp:sp>
    <dsp:sp modelId="{3FB77456-EEA7-47DC-89A9-8288B6E52BD6}">
      <dsp:nvSpPr>
        <dsp:cNvPr id="0" name=""/>
        <dsp:cNvSpPr/>
      </dsp:nvSpPr>
      <dsp:spPr>
        <a:xfrm>
          <a:off x="2981542" y="1070068"/>
          <a:ext cx="889523" cy="3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Unethical Pricing</a:t>
          </a:r>
        </a:p>
      </dsp:txBody>
      <dsp:txXfrm>
        <a:off x="2981542" y="1070068"/>
        <a:ext cx="889523" cy="392076"/>
      </dsp:txXfrm>
    </dsp:sp>
    <dsp:sp modelId="{C8E04FB6-8F6B-4C7F-AADF-283A94FE0127}">
      <dsp:nvSpPr>
        <dsp:cNvPr id="0" name=""/>
        <dsp:cNvSpPr/>
      </dsp:nvSpPr>
      <dsp:spPr>
        <a:xfrm>
          <a:off x="2401919" y="2058401"/>
          <a:ext cx="1347762" cy="39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Traditional methods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2401919" y="2058401"/>
        <a:ext cx="1347762" cy="392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8D869-DFAC-40F9-856F-49DF02A8C414}">
      <dsp:nvSpPr>
        <dsp:cNvPr id="0" name=""/>
        <dsp:cNvSpPr/>
      </dsp:nvSpPr>
      <dsp:spPr>
        <a:xfrm>
          <a:off x="944509" y="0"/>
          <a:ext cx="3343847" cy="3343847"/>
        </a:xfrm>
        <a:prstGeom prst="ellipse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Entire Nation</a:t>
          </a:r>
        </a:p>
      </dsp:txBody>
      <dsp:txXfrm>
        <a:off x="2148963" y="167192"/>
        <a:ext cx="934939" cy="501577"/>
      </dsp:txXfrm>
    </dsp:sp>
    <dsp:sp modelId="{DC06528B-DF13-46A8-8CDF-2C9775A3F816}">
      <dsp:nvSpPr>
        <dsp:cNvPr id="0" name=""/>
        <dsp:cNvSpPr/>
      </dsp:nvSpPr>
      <dsp:spPr>
        <a:xfrm>
          <a:off x="1278893" y="668769"/>
          <a:ext cx="2675078" cy="2675078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High level Production</a:t>
          </a:r>
        </a:p>
      </dsp:txBody>
      <dsp:txXfrm>
        <a:off x="2148963" y="829274"/>
        <a:ext cx="934939" cy="481514"/>
      </dsp:txXfrm>
    </dsp:sp>
    <dsp:sp modelId="{5ABCD2AF-0F13-40DD-AB66-26187E0F1D30}">
      <dsp:nvSpPr>
        <dsp:cNvPr id="0" name=""/>
        <dsp:cNvSpPr/>
      </dsp:nvSpPr>
      <dsp:spPr>
        <a:xfrm>
          <a:off x="1613278" y="1337539"/>
          <a:ext cx="2006308" cy="2006308"/>
        </a:xfrm>
        <a:prstGeom prst="ellipse">
          <a:avLst/>
        </a:prstGeom>
        <a:solidFill>
          <a:schemeClr val="tx2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Local Vendors</a:t>
          </a:r>
        </a:p>
      </dsp:txBody>
      <dsp:txXfrm>
        <a:off x="2148963" y="1488012"/>
        <a:ext cx="934939" cy="451419"/>
      </dsp:txXfrm>
    </dsp:sp>
    <dsp:sp modelId="{0B76FBFD-F9A9-4D44-B4A4-3FEC17A44620}">
      <dsp:nvSpPr>
        <dsp:cNvPr id="0" name=""/>
        <dsp:cNvSpPr/>
      </dsp:nvSpPr>
      <dsp:spPr>
        <a:xfrm>
          <a:off x="1947663" y="2006308"/>
          <a:ext cx="1337539" cy="1337539"/>
        </a:xfrm>
        <a:prstGeom prst="ellipse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Farmers</a:t>
          </a:r>
        </a:p>
      </dsp:txBody>
      <dsp:txXfrm>
        <a:off x="2143541" y="2340693"/>
        <a:ext cx="945783" cy="668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F04D9-A739-45BE-9FFE-E87945B03DF0}">
      <dsp:nvSpPr>
        <dsp:cNvPr id="0" name=""/>
        <dsp:cNvSpPr/>
      </dsp:nvSpPr>
      <dsp:spPr>
        <a:xfrm>
          <a:off x="700689" y="-16230"/>
          <a:ext cx="3423033" cy="3423033"/>
        </a:xfrm>
        <a:prstGeom prst="circularArrow">
          <a:avLst>
            <a:gd name="adj1" fmla="val 5544"/>
            <a:gd name="adj2" fmla="val 330680"/>
            <a:gd name="adj3" fmla="val 13862026"/>
            <a:gd name="adj4" fmla="val 17333783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1904F-A946-45F6-A806-DD484AA7C747}">
      <dsp:nvSpPr>
        <dsp:cNvPr id="0" name=""/>
        <dsp:cNvSpPr/>
      </dsp:nvSpPr>
      <dsp:spPr>
        <a:xfrm>
          <a:off x="1640724" y="2083"/>
          <a:ext cx="1542964" cy="77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Data</a:t>
          </a:r>
        </a:p>
      </dsp:txBody>
      <dsp:txXfrm>
        <a:off x="1678385" y="39744"/>
        <a:ext cx="1467642" cy="696160"/>
      </dsp:txXfrm>
    </dsp:sp>
    <dsp:sp modelId="{E914EADF-993B-43A3-8079-728EAC1155B6}">
      <dsp:nvSpPr>
        <dsp:cNvPr id="0" name=""/>
        <dsp:cNvSpPr/>
      </dsp:nvSpPr>
      <dsp:spPr>
        <a:xfrm>
          <a:off x="3062551" y="1237214"/>
          <a:ext cx="1542964" cy="77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Feature selection</a:t>
          </a:r>
        </a:p>
      </dsp:txBody>
      <dsp:txXfrm>
        <a:off x="3100212" y="1274875"/>
        <a:ext cx="1467642" cy="696160"/>
      </dsp:txXfrm>
    </dsp:sp>
    <dsp:sp modelId="{D12DFF43-952E-405A-8B5F-F8261475C8D5}">
      <dsp:nvSpPr>
        <dsp:cNvPr id="0" name=""/>
        <dsp:cNvSpPr/>
      </dsp:nvSpPr>
      <dsp:spPr>
        <a:xfrm>
          <a:off x="2498723" y="2642734"/>
          <a:ext cx="1542964" cy="77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Algorithm</a:t>
          </a:r>
        </a:p>
      </dsp:txBody>
      <dsp:txXfrm>
        <a:off x="2536384" y="2680395"/>
        <a:ext cx="1467642" cy="696160"/>
      </dsp:txXfrm>
    </dsp:sp>
    <dsp:sp modelId="{FE006BE0-ED81-4CD4-BA88-0BE72C34AC0C}">
      <dsp:nvSpPr>
        <dsp:cNvPr id="0" name=""/>
        <dsp:cNvSpPr/>
      </dsp:nvSpPr>
      <dsp:spPr>
        <a:xfrm>
          <a:off x="782725" y="2642734"/>
          <a:ext cx="1542964" cy="77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Train</a:t>
          </a:r>
        </a:p>
      </dsp:txBody>
      <dsp:txXfrm>
        <a:off x="820386" y="2680395"/>
        <a:ext cx="1467642" cy="696160"/>
      </dsp:txXfrm>
    </dsp:sp>
    <dsp:sp modelId="{BC8CDD55-0A5C-4DE9-893E-9C37C60B3559}">
      <dsp:nvSpPr>
        <dsp:cNvPr id="0" name=""/>
        <dsp:cNvSpPr/>
      </dsp:nvSpPr>
      <dsp:spPr>
        <a:xfrm>
          <a:off x="252454" y="1254003"/>
          <a:ext cx="1542964" cy="77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Accuracy</a:t>
          </a:r>
        </a:p>
      </dsp:txBody>
      <dsp:txXfrm>
        <a:off x="290115" y="1291664"/>
        <a:ext cx="1467642" cy="69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63D4A-BBC1-43EC-8EF2-93ECE0C75EF9}">
      <dsp:nvSpPr>
        <dsp:cNvPr id="0" name=""/>
        <dsp:cNvSpPr/>
      </dsp:nvSpPr>
      <dsp:spPr>
        <a:xfrm rot="5400000">
          <a:off x="1157634" y="776136"/>
          <a:ext cx="1213361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2C96-4792-4E1D-9E91-64E2B7D2D9DE}">
      <dsp:nvSpPr>
        <dsp:cNvPr id="0" name=""/>
        <dsp:cNvSpPr/>
      </dsp:nvSpPr>
      <dsp:spPr>
        <a:xfrm>
          <a:off x="1435664" y="154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Decide Components</a:t>
          </a:r>
        </a:p>
      </dsp:txBody>
      <dsp:txXfrm>
        <a:off x="1464250" y="28740"/>
        <a:ext cx="1569490" cy="918825"/>
      </dsp:txXfrm>
    </dsp:sp>
    <dsp:sp modelId="{E6F1D13C-3523-4A67-A727-9153F5CB5C65}">
      <dsp:nvSpPr>
        <dsp:cNvPr id="0" name=""/>
        <dsp:cNvSpPr/>
      </dsp:nvSpPr>
      <dsp:spPr>
        <a:xfrm rot="5400000">
          <a:off x="1157634" y="1996133"/>
          <a:ext cx="1213361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67FCA-EDAD-4015-9C87-E9B79E9AFBD0}">
      <dsp:nvSpPr>
        <dsp:cNvPr id="0" name=""/>
        <dsp:cNvSpPr/>
      </dsp:nvSpPr>
      <dsp:spPr>
        <a:xfrm>
          <a:off x="1435664" y="1220151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Integrate components</a:t>
          </a:r>
        </a:p>
      </dsp:txBody>
      <dsp:txXfrm>
        <a:off x="1464250" y="1248737"/>
        <a:ext cx="1569490" cy="918825"/>
      </dsp:txXfrm>
    </dsp:sp>
    <dsp:sp modelId="{F2C9F75C-BC2A-4427-8192-29E3518FAB51}">
      <dsp:nvSpPr>
        <dsp:cNvPr id="0" name=""/>
        <dsp:cNvSpPr/>
      </dsp:nvSpPr>
      <dsp:spPr>
        <a:xfrm>
          <a:off x="1767632" y="2606132"/>
          <a:ext cx="2156825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A6E8A-F884-48D5-86DF-E486EBFF1A2C}">
      <dsp:nvSpPr>
        <dsp:cNvPr id="0" name=""/>
        <dsp:cNvSpPr/>
      </dsp:nvSpPr>
      <dsp:spPr>
        <a:xfrm>
          <a:off x="1435664" y="2440148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Test</a:t>
          </a:r>
        </a:p>
      </dsp:txBody>
      <dsp:txXfrm>
        <a:off x="1464250" y="2468734"/>
        <a:ext cx="1569490" cy="918825"/>
      </dsp:txXfrm>
    </dsp:sp>
    <dsp:sp modelId="{0EE1B19D-900F-4A8F-8584-557590C681BE}">
      <dsp:nvSpPr>
        <dsp:cNvPr id="0" name=""/>
        <dsp:cNvSpPr/>
      </dsp:nvSpPr>
      <dsp:spPr>
        <a:xfrm rot="16200000">
          <a:off x="3321095" y="1996133"/>
          <a:ext cx="1213361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C1D4A-661C-4074-BAF4-4A0760A7EBE3}">
      <dsp:nvSpPr>
        <dsp:cNvPr id="0" name=""/>
        <dsp:cNvSpPr/>
      </dsp:nvSpPr>
      <dsp:spPr>
        <a:xfrm>
          <a:off x="3599125" y="2440148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Decide PCB Architecture</a:t>
          </a:r>
        </a:p>
      </dsp:txBody>
      <dsp:txXfrm>
        <a:off x="3627711" y="2468734"/>
        <a:ext cx="1569490" cy="918825"/>
      </dsp:txXfrm>
    </dsp:sp>
    <dsp:sp modelId="{AD9C5AA8-9AE5-4C04-BE23-4C394D4B1C3D}">
      <dsp:nvSpPr>
        <dsp:cNvPr id="0" name=""/>
        <dsp:cNvSpPr/>
      </dsp:nvSpPr>
      <dsp:spPr>
        <a:xfrm rot="16200000">
          <a:off x="3321095" y="776136"/>
          <a:ext cx="1213361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6C5C2-9DCC-4D95-965A-14EE08E07880}">
      <dsp:nvSpPr>
        <dsp:cNvPr id="0" name=""/>
        <dsp:cNvSpPr/>
      </dsp:nvSpPr>
      <dsp:spPr>
        <a:xfrm>
          <a:off x="3599125" y="1220151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Upload code</a:t>
          </a:r>
        </a:p>
      </dsp:txBody>
      <dsp:txXfrm>
        <a:off x="3627711" y="1248737"/>
        <a:ext cx="1569490" cy="918825"/>
      </dsp:txXfrm>
    </dsp:sp>
    <dsp:sp modelId="{F9D6469C-57E3-4C52-B0D2-CFB622488099}">
      <dsp:nvSpPr>
        <dsp:cNvPr id="0" name=""/>
        <dsp:cNvSpPr/>
      </dsp:nvSpPr>
      <dsp:spPr>
        <a:xfrm>
          <a:off x="3931093" y="166138"/>
          <a:ext cx="2156825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0C4F1-A8E5-4A7C-A622-100EEDC76FF2}">
      <dsp:nvSpPr>
        <dsp:cNvPr id="0" name=""/>
        <dsp:cNvSpPr/>
      </dsp:nvSpPr>
      <dsp:spPr>
        <a:xfrm>
          <a:off x="3599125" y="154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Database setup</a:t>
          </a:r>
        </a:p>
      </dsp:txBody>
      <dsp:txXfrm>
        <a:off x="3627711" y="28740"/>
        <a:ext cx="1569490" cy="918825"/>
      </dsp:txXfrm>
    </dsp:sp>
    <dsp:sp modelId="{9AE85A0F-9AF9-4BFF-BBB7-6ACB4037C1AE}">
      <dsp:nvSpPr>
        <dsp:cNvPr id="0" name=""/>
        <dsp:cNvSpPr/>
      </dsp:nvSpPr>
      <dsp:spPr>
        <a:xfrm rot="5400000">
          <a:off x="5484556" y="776136"/>
          <a:ext cx="1213361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DAEEF-43BA-467B-96E2-31A9A65CAC12}">
      <dsp:nvSpPr>
        <dsp:cNvPr id="0" name=""/>
        <dsp:cNvSpPr/>
      </dsp:nvSpPr>
      <dsp:spPr>
        <a:xfrm>
          <a:off x="5762586" y="154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Send and receive data</a:t>
          </a:r>
        </a:p>
      </dsp:txBody>
      <dsp:txXfrm>
        <a:off x="5791172" y="28740"/>
        <a:ext cx="1569490" cy="918825"/>
      </dsp:txXfrm>
    </dsp:sp>
    <dsp:sp modelId="{E3E17FCF-85B5-4203-87C9-9D7425230228}">
      <dsp:nvSpPr>
        <dsp:cNvPr id="0" name=""/>
        <dsp:cNvSpPr/>
      </dsp:nvSpPr>
      <dsp:spPr>
        <a:xfrm rot="5400000">
          <a:off x="5484556" y="1996133"/>
          <a:ext cx="1213361" cy="14639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C0C9C-161C-460C-9917-080C8C9A31CF}">
      <dsp:nvSpPr>
        <dsp:cNvPr id="0" name=""/>
        <dsp:cNvSpPr/>
      </dsp:nvSpPr>
      <dsp:spPr>
        <a:xfrm>
          <a:off x="5762586" y="1220151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Set-up grid system</a:t>
          </a:r>
        </a:p>
      </dsp:txBody>
      <dsp:txXfrm>
        <a:off x="5791172" y="1248737"/>
        <a:ext cx="1569490" cy="918825"/>
      </dsp:txXfrm>
    </dsp:sp>
    <dsp:sp modelId="{3D18EF4A-70D2-4848-A693-FC0711EA9DC4}">
      <dsp:nvSpPr>
        <dsp:cNvPr id="0" name=""/>
        <dsp:cNvSpPr/>
      </dsp:nvSpPr>
      <dsp:spPr>
        <a:xfrm>
          <a:off x="5762586" y="2440148"/>
          <a:ext cx="1626662" cy="97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Assembling into a box-piece.</a:t>
          </a:r>
        </a:p>
      </dsp:txBody>
      <dsp:txXfrm>
        <a:off x="5791172" y="2468734"/>
        <a:ext cx="1569490" cy="9188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DC88-B2ED-469C-A358-2DDF6BBE0D58}">
      <dsp:nvSpPr>
        <dsp:cNvPr id="0" name=""/>
        <dsp:cNvSpPr/>
      </dsp:nvSpPr>
      <dsp:spPr>
        <a:xfrm rot="5400000">
          <a:off x="-190665" y="191470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1.</a:t>
          </a:r>
        </a:p>
      </dsp:txBody>
      <dsp:txXfrm rot="-5400000">
        <a:off x="1" y="445690"/>
        <a:ext cx="889772" cy="381331"/>
      </dsp:txXfrm>
    </dsp:sp>
    <dsp:sp modelId="{8F140BDB-7662-4C48-AC39-723B4B0F874C}">
      <dsp:nvSpPr>
        <dsp:cNvPr id="0" name=""/>
        <dsp:cNvSpPr/>
      </dsp:nvSpPr>
      <dsp:spPr>
        <a:xfrm rot="5400000">
          <a:off x="4444234" y="-3553656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Get data from IoT or centralized database.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Pre-processing and cleaning.</a:t>
          </a:r>
        </a:p>
      </dsp:txBody>
      <dsp:txXfrm rot="-5400000">
        <a:off x="889773" y="41138"/>
        <a:ext cx="7894807" cy="745551"/>
      </dsp:txXfrm>
    </dsp:sp>
    <dsp:sp modelId="{BF0C9C76-3AFD-462C-9A3C-F94931D941B5}">
      <dsp:nvSpPr>
        <dsp:cNvPr id="0" name=""/>
        <dsp:cNvSpPr/>
      </dsp:nvSpPr>
      <dsp:spPr>
        <a:xfrm rot="5400000">
          <a:off x="-190665" y="1263263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2.</a:t>
          </a:r>
        </a:p>
      </dsp:txBody>
      <dsp:txXfrm rot="-5400000">
        <a:off x="1" y="1517483"/>
        <a:ext cx="889772" cy="381331"/>
      </dsp:txXfrm>
    </dsp:sp>
    <dsp:sp modelId="{3B2CA01F-ECC9-4B28-AC0C-8C961AC3FAEB}">
      <dsp:nvSpPr>
        <dsp:cNvPr id="0" name=""/>
        <dsp:cNvSpPr/>
      </dsp:nvSpPr>
      <dsp:spPr>
        <a:xfrm rot="5400000">
          <a:off x="4444234" y="-2481863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Feed data into models.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Send output to database.</a:t>
          </a:r>
        </a:p>
      </dsp:txBody>
      <dsp:txXfrm rot="-5400000">
        <a:off x="889773" y="1112931"/>
        <a:ext cx="7894807" cy="745551"/>
      </dsp:txXfrm>
    </dsp:sp>
    <dsp:sp modelId="{36C3ED01-CEE7-42A2-9313-BF761B8E5EC6}">
      <dsp:nvSpPr>
        <dsp:cNvPr id="0" name=""/>
        <dsp:cNvSpPr/>
      </dsp:nvSpPr>
      <dsp:spPr>
        <a:xfrm rot="5400000">
          <a:off x="-190665" y="2335056"/>
          <a:ext cx="1271103" cy="8897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3.</a:t>
          </a:r>
        </a:p>
      </dsp:txBody>
      <dsp:txXfrm rot="-5400000">
        <a:off x="1" y="2589276"/>
        <a:ext cx="889772" cy="381331"/>
      </dsp:txXfrm>
    </dsp:sp>
    <dsp:sp modelId="{2D331269-BA8F-4F6A-978C-28969ED5AB5E}">
      <dsp:nvSpPr>
        <dsp:cNvPr id="0" name=""/>
        <dsp:cNvSpPr/>
      </dsp:nvSpPr>
      <dsp:spPr>
        <a:xfrm rot="5400000">
          <a:off x="4444234" y="-1410070"/>
          <a:ext cx="826217" cy="79351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API calls and queries integrating with Web for user interaction.</a:t>
          </a:r>
        </a:p>
      </dsp:txBody>
      <dsp:txXfrm rot="-5400000">
        <a:off x="889773" y="2184724"/>
        <a:ext cx="7894807" cy="745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CA46-FD27-472F-BE59-1BA42EB62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911915"/>
            <a:ext cx="8825658" cy="3780950"/>
          </a:xfrm>
        </p:spPr>
        <p:txBody>
          <a:bodyPr/>
          <a:lstStyle/>
          <a:p>
            <a:pPr algn="ctr"/>
            <a:r>
              <a:rPr lang="en-IN" sz="3600" b="1" dirty="0"/>
              <a:t>Recommendation System for Farmers using Deep Learning and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2BD41-2FBA-4261-960A-0B5686D4B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287" y="3288484"/>
            <a:ext cx="8825658" cy="2483142"/>
          </a:xfrm>
        </p:spPr>
        <p:txBody>
          <a:bodyPr numCol="1">
            <a:normAutofit/>
          </a:bodyPr>
          <a:lstStyle/>
          <a:p>
            <a:pPr algn="just"/>
            <a:r>
              <a:rPr lang="en-IN" dirty="0"/>
              <a:t>N nIThin Srivatsav										</a:t>
            </a:r>
            <a:r>
              <a:rPr lang="en-IN"/>
              <a:t>	4mH16CS056</a:t>
            </a:r>
            <a:endParaRPr lang="en-IN" dirty="0"/>
          </a:p>
          <a:p>
            <a:pPr algn="just"/>
            <a:r>
              <a:rPr lang="en-IN" dirty="0"/>
              <a:t>Ponnanna m b												4mH16CS071</a:t>
            </a:r>
          </a:p>
          <a:p>
            <a:pPr algn="just"/>
            <a:r>
              <a:rPr lang="en-IN" dirty="0"/>
              <a:t>Swathi n shayana 											4mH16CS106</a:t>
            </a:r>
          </a:p>
          <a:p>
            <a:pPr algn="just"/>
            <a:r>
              <a:rPr lang="en-IN" dirty="0"/>
              <a:t>Shivashankar s 											4mH15CS085</a:t>
            </a:r>
          </a:p>
        </p:txBody>
      </p:sp>
    </p:spTree>
    <p:extLst>
      <p:ext uri="{BB962C8B-B14F-4D97-AF65-F5344CB8AC3E}">
        <p14:creationId xmlns:p14="http://schemas.microsoft.com/office/powerpoint/2010/main" val="240119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2B5BE-E85C-4D7B-A36F-5C096ECA6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066B55-7FC3-4EFC-9CC6-C94B2546B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AF3-1745-45B1-B68E-19A17C62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ECC8-21A7-4684-9815-CBD7D55E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Problems farmers are facing currently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Poor overview of the entire farming procedure.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Old traditional methods learnt from ancestors.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Half-knowledge on usage of fertilizers.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Damaging land due to over usage of soil.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Weather predictions inaccurate.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latin typeface="Bahnschrift SemiBold" panose="020B0502040204020203" pitchFamily="34" charset="0"/>
              </a:rPr>
              <a:t>Hardships in deciding prices.</a:t>
            </a:r>
          </a:p>
        </p:txBody>
      </p:sp>
    </p:spTree>
    <p:extLst>
      <p:ext uri="{BB962C8B-B14F-4D97-AF65-F5344CB8AC3E}">
        <p14:creationId xmlns:p14="http://schemas.microsoft.com/office/powerpoint/2010/main" val="181316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D1C3-84A1-46E3-B4D3-B4D9500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373AA7-6691-4D85-9D76-0B22CB452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325249"/>
              </p:ext>
            </p:extLst>
          </p:nvPr>
        </p:nvGraphicFramePr>
        <p:xfrm>
          <a:off x="718718" y="2139193"/>
          <a:ext cx="3167250" cy="215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1E4380-9E58-45F4-9C0B-DF6621FCF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523658"/>
              </p:ext>
            </p:extLst>
          </p:nvPr>
        </p:nvGraphicFramePr>
        <p:xfrm>
          <a:off x="7869451" y="2244326"/>
          <a:ext cx="4949506" cy="245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4FB1CC9-F976-47FB-83BD-2A8DF0DE2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894793"/>
              </p:ext>
            </p:extLst>
          </p:nvPr>
        </p:nvGraphicFramePr>
        <p:xfrm>
          <a:off x="4322550" y="2391271"/>
          <a:ext cx="5232866" cy="334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37D6525-1294-4176-8CEF-B8C4FD4A4C91}"/>
              </a:ext>
            </a:extLst>
          </p:cNvPr>
          <p:cNvSpPr/>
          <p:nvPr/>
        </p:nvSpPr>
        <p:spPr>
          <a:xfrm>
            <a:off x="-1102010" y="4466729"/>
            <a:ext cx="7755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Rise of AI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can solve this.</a:t>
            </a:r>
          </a:p>
        </p:txBody>
      </p:sp>
    </p:spTree>
    <p:extLst>
      <p:ext uri="{BB962C8B-B14F-4D97-AF65-F5344CB8AC3E}">
        <p14:creationId xmlns:p14="http://schemas.microsoft.com/office/powerpoint/2010/main" val="132408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3DF3-CB26-431C-8376-5083924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6183-E70E-4EF9-ACF7-700F09D57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3152-FE51-4282-AC28-97B6B70EE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Recommends crop.		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Recommends fertilizer.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700" dirty="0"/>
              <a:t>Recommends price.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34C63-0661-476B-B4C4-5D7212C95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Not Present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22C76-0B26-4EA7-963C-A4D315E050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Century Gothic" panose="020B0502020202020204" pitchFamily="34" charset="0"/>
              <a:buChar char="×"/>
            </a:pPr>
            <a:r>
              <a:rPr lang="en-IN" dirty="0"/>
              <a:t>Individual Projects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dirty="0"/>
              <a:t>Doesn’t tell when to harvest.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dirty="0"/>
              <a:t>Poor feature selection for price prediction.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dirty="0"/>
              <a:t>Short range </a:t>
            </a:r>
            <a:r>
              <a:rPr lang="en-IN" dirty="0" err="1"/>
              <a:t>IoT</a:t>
            </a:r>
            <a:r>
              <a:rPr lang="en-IN" dirty="0"/>
              <a:t>.</a:t>
            </a:r>
          </a:p>
          <a:p>
            <a:pPr>
              <a:buFont typeface="Century Gothic" panose="020B0502020202020204" pitchFamily="34" charset="0"/>
              <a:buChar char="×"/>
            </a:pPr>
            <a:r>
              <a:rPr lang="en-IN" dirty="0"/>
              <a:t>Random classification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36647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AB01-2CF5-469F-8607-7AFE6FD6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7AD5C4-7EA9-4920-96D2-261350BE7A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826165"/>
              </p:ext>
            </p:extLst>
          </p:nvPr>
        </p:nvGraphicFramePr>
        <p:xfrm>
          <a:off x="6208712" y="2479334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63945-53A9-4A5F-972D-4DB13D4A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3952"/>
            <a:ext cx="4825159" cy="2329227"/>
          </a:xfrm>
        </p:spPr>
        <p:txBody>
          <a:bodyPr/>
          <a:lstStyle/>
          <a:p>
            <a:r>
              <a:rPr lang="en-IN" dirty="0"/>
              <a:t>Highly iterative process.</a:t>
            </a:r>
          </a:p>
          <a:p>
            <a:r>
              <a:rPr lang="en-IN" dirty="0"/>
              <a:t>Requires lot of experimenting.</a:t>
            </a:r>
          </a:p>
          <a:p>
            <a:r>
              <a:rPr lang="en-IN" dirty="0"/>
              <a:t>State-of-the-art IoT technology.</a:t>
            </a:r>
          </a:p>
          <a:p>
            <a:r>
              <a:rPr lang="en-IN" dirty="0"/>
              <a:t>Modern satellite imaging methods.</a:t>
            </a:r>
          </a:p>
          <a:p>
            <a:r>
              <a:rPr lang="en-IN" dirty="0"/>
              <a:t>Centralized </a:t>
            </a:r>
            <a:r>
              <a:rPr lang="en-IN" dirty="0" err="1"/>
              <a:t>Db</a:t>
            </a:r>
            <a:r>
              <a:rPr lang="en-IN" dirty="0"/>
              <a:t> and peer support.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89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773E-7C50-42D8-B413-4F8C2A5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D97D4-75F3-46DA-AEBE-A7E6EEF3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Machine Learning algorithms using the data collected from the sensors to create a recommendation about the types of fertilizers best suited for the particular soil. </a:t>
            </a:r>
          </a:p>
          <a:p>
            <a:r>
              <a:rPr lang="en-US" dirty="0"/>
              <a:t>Apply Neural Networks to satellite imagery, geographic location data and climatic data to create a recommendation about the type of crops to be cultivated which is best suited for the conditions. </a:t>
            </a:r>
          </a:p>
          <a:p>
            <a:r>
              <a:rPr lang="en-US" dirty="0"/>
              <a:t> Predict the price of the crops in the market using methods like web scrapping to retrieve the current trends and stock market validations. </a:t>
            </a:r>
          </a:p>
          <a:p>
            <a:r>
              <a:rPr lang="en-US" dirty="0"/>
              <a:t>Create a community of farmers which will help them interact with each other and share their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1D05-920D-42F1-96DD-661FA09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Pathway :: IoT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D5FD1F-A954-49D4-9A2B-90EDF81D6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53930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2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A966-0891-43FA-B12E-3C62FB3C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Pathway :: ML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4B7976-A8DB-4FE2-BF56-D4F3DF997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605168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3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Unleashing the Potential of Machine Learning and </a:t>
            </a:r>
            <a:r>
              <a:rPr lang="en-IN" dirty="0" err="1"/>
              <a:t>IoT</a:t>
            </a:r>
            <a:r>
              <a:rPr lang="en-IN" dirty="0"/>
              <a:t> in Cyber Physical Farming – </a:t>
            </a:r>
            <a:r>
              <a:rPr lang="en-IN" dirty="0" err="1"/>
              <a:t>Mallesham</a:t>
            </a:r>
            <a:r>
              <a:rPr lang="en-IN" dirty="0"/>
              <a:t> </a:t>
            </a:r>
            <a:r>
              <a:rPr lang="en-IN" dirty="0" err="1"/>
              <a:t>Dasari</a:t>
            </a:r>
            <a:r>
              <a:rPr lang="en-IN" dirty="0"/>
              <a:t>, Sergey </a:t>
            </a:r>
            <a:r>
              <a:rPr lang="en-IN" dirty="0" err="1"/>
              <a:t>Madaminov</a:t>
            </a:r>
            <a:r>
              <a:rPr lang="en-IN" dirty="0"/>
              <a:t>, </a:t>
            </a:r>
            <a:r>
              <a:rPr lang="en-IN" dirty="0" err="1"/>
              <a:t>Sagnik</a:t>
            </a:r>
            <a:r>
              <a:rPr lang="en-IN" dirty="0"/>
              <a:t> Das, Santiago Vargas Computer Science Department, Stony Brook University, NY, USA – (Institute of Electrical and Electronics Engineers) IEEE 2017 .</a:t>
            </a:r>
          </a:p>
          <a:p>
            <a:r>
              <a:rPr lang="en-US" dirty="0"/>
              <a:t>Smart Management of Crop Cultivation using </a:t>
            </a:r>
            <a:r>
              <a:rPr lang="en-US" dirty="0" err="1"/>
              <a:t>IoT</a:t>
            </a:r>
            <a:r>
              <a:rPr lang="en-US" dirty="0"/>
              <a:t> and Machine Learning -  International Research Journal of Engineering and Technology (IRJET) Nov 2018.</a:t>
            </a:r>
          </a:p>
          <a:p>
            <a:r>
              <a:rPr lang="en-US" dirty="0"/>
              <a:t>Affordable smart farming using IOT and Machine Learning - (Institute of Electrical and Electronics Engineers) IEEE </a:t>
            </a:r>
            <a:r>
              <a:rPr lang="en-US" dirty="0" err="1"/>
              <a:t>Xplore</a:t>
            </a:r>
            <a:r>
              <a:rPr lang="en-US" dirty="0"/>
              <a:t> March 2019.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7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422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Bahnschrift SemiBold</vt:lpstr>
      <vt:lpstr>Century Gothic</vt:lpstr>
      <vt:lpstr>Wingdings</vt:lpstr>
      <vt:lpstr>Wingdings 3</vt:lpstr>
      <vt:lpstr>Ion Boardroom</vt:lpstr>
      <vt:lpstr>Recommendation System for Farmers using Deep Learning and IoT</vt:lpstr>
      <vt:lpstr>INTRODUCTION</vt:lpstr>
      <vt:lpstr>Motivation</vt:lpstr>
      <vt:lpstr>Existing systems</vt:lpstr>
      <vt:lpstr>Proposed System</vt:lpstr>
      <vt:lpstr>Objectives</vt:lpstr>
      <vt:lpstr>Initial Pathway :: IoT</vt:lpstr>
      <vt:lpstr>Initial Pathway :: ML</vt:lpstr>
      <vt:lpstr>Literature Survey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Farmers using Machine Learning and IoT</dc:title>
  <dc:creator>7NNS7</dc:creator>
  <cp:lastModifiedBy>Win10</cp:lastModifiedBy>
  <cp:revision>13</cp:revision>
  <dcterms:created xsi:type="dcterms:W3CDTF">2019-11-06T17:23:14Z</dcterms:created>
  <dcterms:modified xsi:type="dcterms:W3CDTF">2020-04-02T11:13:33Z</dcterms:modified>
</cp:coreProperties>
</file>