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AC5E-FAE1-B284-6165-36BFF6545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FF7711-7438-C57E-3E30-8DA73866E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CF6069-F002-BA7D-ABF9-74544BA03715}"/>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F6CED3F2-D4F0-24C2-588B-51E3C9E13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8BF7BB-AA87-3451-57CA-AC0812AD803B}"/>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20155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6FBB-A8DA-338B-44E0-15307662FF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23BA7F-BED9-7EB8-D7B9-036D9961A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DA235-31F3-BCF7-5880-730B3A122031}"/>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213BF9CA-FE29-81E6-35BF-59568F4BA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C6BE8-71A7-E842-54C8-01012D80D87B}"/>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68418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9649DF-AE2F-1B26-8811-6A1788433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EB56BE-B5C5-5BBC-F72F-0791112C4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FA2AD-1EEA-BFA2-045E-8BC35CB2BEFA}"/>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C1899B1F-B987-1035-65C4-BC180B337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21097-FC3F-29F2-3F83-647190D53A24}"/>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3970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8EB1-203F-EFCB-9786-596F116DAC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844C9-A3B4-ABBF-E7F6-6F96957DD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8F29D-E8A3-CDCF-D8F7-19558E1E2DCF}"/>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A51F2F80-6174-5B9B-2402-324A40877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1E292-753A-7379-3BAD-D7E234D21F9B}"/>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103452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0B46-7519-579B-AB15-B6E09CED1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2EC400-08F3-4C7F-E3CF-503B968F4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C7F6A-F858-F6EE-3C15-F930AC6AE023}"/>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5EA776BA-9321-1524-6A30-11152D881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753A9-CC60-A4BF-E0E7-C4C17823B99D}"/>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5678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8835-2B67-CD9F-829E-E9FEA1CD2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AF6CC-1410-0A8B-E3CC-1738231A8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11DED-CA3C-160B-1D3D-E0081168B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211772-8498-3294-9210-750D4B6CF8E6}"/>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6" name="Footer Placeholder 5">
            <a:extLst>
              <a:ext uri="{FF2B5EF4-FFF2-40B4-BE49-F238E27FC236}">
                <a16:creationId xmlns:a16="http://schemas.microsoft.com/office/drawing/2014/main" id="{DEF2372F-4AA3-90B5-D965-B1A56670D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174C14-C1BD-436C-783B-CD10423D2E87}"/>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0265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55FD-F2EB-BAD9-121F-188BC23F94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B44864-4089-4B3C-448A-489B29BFA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44A617-E381-C1E8-6C64-C422595F7E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EE1A54-4E27-1C0A-7E48-B9B262D9A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66208-2112-1EF4-EA42-A36E5BC1E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5CFDB-CE30-E689-C57D-0BE264FACA7E}"/>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8" name="Footer Placeholder 7">
            <a:extLst>
              <a:ext uri="{FF2B5EF4-FFF2-40B4-BE49-F238E27FC236}">
                <a16:creationId xmlns:a16="http://schemas.microsoft.com/office/drawing/2014/main" id="{1D47EE64-E3C8-ED62-542F-B021560D67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2653B8-5AF4-ACB8-0AB8-76A883EF6D6D}"/>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3122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A615-18C0-8BA3-8BC8-701780EFD3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3F8654-35AB-FBB6-05BA-7974249E8C2C}"/>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4" name="Footer Placeholder 3">
            <a:extLst>
              <a:ext uri="{FF2B5EF4-FFF2-40B4-BE49-F238E27FC236}">
                <a16:creationId xmlns:a16="http://schemas.microsoft.com/office/drawing/2014/main" id="{EBC880CA-BCBD-12F4-472C-7B9D16607F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D9437A-C947-55C5-7BFE-752DB211CEDA}"/>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09656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5248-1346-28D3-1220-9A9B8AFD16EB}"/>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3" name="Footer Placeholder 2">
            <a:extLst>
              <a:ext uri="{FF2B5EF4-FFF2-40B4-BE49-F238E27FC236}">
                <a16:creationId xmlns:a16="http://schemas.microsoft.com/office/drawing/2014/main" id="{3522D2BE-5154-7E80-7157-EBCF233597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95430E-CBDA-0833-1DA4-B884B0DC0AB4}"/>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57903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088-9607-363B-3724-954D52F11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C87F24-A7E3-CC4A-12E9-ABFCA1961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A67E79-DCFB-7774-6745-7F53CFEB0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AC6D-4A05-10A1-AB3E-7149F87DA9F1}"/>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6" name="Footer Placeholder 5">
            <a:extLst>
              <a:ext uri="{FF2B5EF4-FFF2-40B4-BE49-F238E27FC236}">
                <a16:creationId xmlns:a16="http://schemas.microsoft.com/office/drawing/2014/main" id="{E24FA989-EB60-E6EC-9FCD-C82E151AA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2734D-D45C-5ECB-9BCD-EC40ED9F567E}"/>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113597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8E93-87A4-6A9B-2D64-317941DE3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83F08C-6ADA-236E-F41A-3094521E8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B7E82-87DE-B414-6486-214AEF3C5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69EEE-62AD-C11D-7DAB-29ED5A1B47B5}"/>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6" name="Footer Placeholder 5">
            <a:extLst>
              <a:ext uri="{FF2B5EF4-FFF2-40B4-BE49-F238E27FC236}">
                <a16:creationId xmlns:a16="http://schemas.microsoft.com/office/drawing/2014/main" id="{8669D6B6-D8D1-4074-2427-7616E6018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36B01-4769-787A-9488-52A1E7118E34}"/>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97150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1DCB6-32ED-410F-3434-308AB65E7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51F503-BD99-7211-0CB3-AFC1AFEF6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42ED5-8C65-E687-5F23-00DA2A33C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1CF4A2DA-C6B1-1786-F240-DB1B499D3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BD45E-EAF4-160D-10CD-712F2B9BE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046CC-AF99-4804-A205-C97359E98DF5}" type="slidenum">
              <a:rPr lang="en-IN" smtClean="0"/>
              <a:t>‹#›</a:t>
            </a:fld>
            <a:endParaRPr lang="en-IN"/>
          </a:p>
        </p:txBody>
      </p:sp>
    </p:spTree>
    <p:extLst>
      <p:ext uri="{BB962C8B-B14F-4D97-AF65-F5344CB8AC3E}">
        <p14:creationId xmlns:p14="http://schemas.microsoft.com/office/powerpoint/2010/main" val="262275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3F4C65-6014-7A45-78EA-FD7F072D3C02}"/>
              </a:ext>
            </a:extLst>
          </p:cNvPr>
          <p:cNvSpPr txBox="1"/>
          <p:nvPr/>
        </p:nvSpPr>
        <p:spPr>
          <a:xfrm flipH="1">
            <a:off x="1188720" y="1808480"/>
            <a:ext cx="9326880" cy="4801314"/>
          </a:xfrm>
          <a:prstGeom prst="rect">
            <a:avLst/>
          </a:prstGeom>
          <a:noFill/>
        </p:spPr>
        <p:txBody>
          <a:bodyPr wrap="square" rtlCol="0">
            <a:spAutoFit/>
          </a:bodyPr>
          <a:lstStyle/>
          <a:p>
            <a:pPr algn="just"/>
            <a:r>
              <a:rPr lang="en" sz="2400" dirty="0">
                <a:highlight>
                  <a:srgbClr val="FFFFFF"/>
                </a:highlight>
                <a:latin typeface="Times New Roman" panose="02020603050405020304" pitchFamily="18" charset="0"/>
                <a:ea typeface="Arial"/>
                <a:cs typeface="Times New Roman" panose="02020603050405020304" pitchFamily="18" charset="0"/>
                <a:sym typeface="Arial"/>
              </a:rPr>
              <a:t>ChatBot can be described as software that can chat with people using artificial intelligence. These software are used to perform tasks such as quickly responding to users.</a:t>
            </a:r>
          </a:p>
          <a:p>
            <a:pPr algn="just"/>
            <a:endParaRPr lang="en" sz="2400" dirty="0">
              <a:highlight>
                <a:srgbClr val="FFFFFF"/>
              </a:highlight>
              <a:latin typeface="Times New Roman" panose="02020603050405020304" pitchFamily="18" charset="0"/>
              <a:ea typeface="Arial"/>
              <a:cs typeface="Times New Roman" panose="02020603050405020304" pitchFamily="18" charset="0"/>
              <a:sym typeface="Arial"/>
            </a:endParaRPr>
          </a:p>
          <a:p>
            <a:pPr algn="just"/>
            <a:r>
              <a:rPr lang="en" sz="2400" dirty="0">
                <a:highlight>
                  <a:srgbClr val="FFFFFF"/>
                </a:highlight>
                <a:latin typeface="Times New Roman" panose="02020603050405020304" pitchFamily="18" charset="0"/>
                <a:ea typeface="Arial"/>
                <a:cs typeface="Times New Roman" panose="02020603050405020304" pitchFamily="18" charset="0"/>
                <a:sym typeface="Arial"/>
              </a:rPr>
              <a:t> T</a:t>
            </a:r>
            <a:r>
              <a:rPr lang="en-US" sz="2400" dirty="0">
                <a:latin typeface="Times New Roman" panose="02020603050405020304" pitchFamily="18" charset="0"/>
                <a:cs typeface="Times New Roman" panose="02020603050405020304" pitchFamily="18" charset="0"/>
              </a:rPr>
              <a:t>he Chatbot is majorly used to solve the problems that experienced by the user. The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makes it much more easier to resolve the problem       experience by the user.</a:t>
            </a:r>
            <a:r>
              <a:rPr lang="en-US" sz="2400" i="0" dirty="0">
                <a:solidFill>
                  <a:srgbClr val="4D5156"/>
                </a:solidFill>
                <a:effectLst/>
                <a:latin typeface="Times New Roman" panose="02020603050405020304" pitchFamily="18" charset="0"/>
                <a:cs typeface="Times New Roman" panose="02020603050405020304" pitchFamily="18" charset="0"/>
              </a:rPr>
              <a:t> </a:t>
            </a:r>
          </a:p>
          <a:p>
            <a:pPr algn="just"/>
            <a:endParaRPr lang="en-US" sz="2400" dirty="0">
              <a:solidFill>
                <a:srgbClr val="4D5156"/>
              </a:solidFill>
              <a:latin typeface="Times New Roman" panose="02020603050405020304" pitchFamily="18" charset="0"/>
              <a:cs typeface="Times New Roman" panose="02020603050405020304" pitchFamily="18" charset="0"/>
            </a:endParaRPr>
          </a:p>
          <a:p>
            <a:pPr algn="just"/>
            <a:r>
              <a:rPr lang="en-US" sz="2400" i="0" dirty="0">
                <a:solidFill>
                  <a:srgbClr val="4D5156"/>
                </a:solidFill>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A </a:t>
            </a:r>
            <a:r>
              <a:rPr lang="en-US" sz="2400" i="0" dirty="0" err="1">
                <a:effectLst/>
                <a:latin typeface="Times New Roman" panose="02020603050405020304" pitchFamily="18" charset="0"/>
                <a:cs typeface="Times New Roman" panose="02020603050405020304" pitchFamily="18" charset="0"/>
              </a:rPr>
              <a:t>ChatBot</a:t>
            </a:r>
            <a:r>
              <a:rPr lang="en-US" sz="2400" i="0" dirty="0">
                <a:effectLst/>
                <a:latin typeface="Times New Roman" panose="02020603050405020304" pitchFamily="18" charset="0"/>
                <a:cs typeface="Times New Roman" panose="02020603050405020304" pitchFamily="18" charset="0"/>
              </a:rPr>
              <a:t> is</a:t>
            </a:r>
            <a:r>
              <a:rPr lang="en-US" sz="2400" i="0" dirty="0">
                <a:solidFill>
                  <a:srgbClr val="4D5156"/>
                </a:solidFill>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an automated conversational AI that pretends to be human and carries out programmed tasks based on specific triggers, responding through a web. They are conversational tools that perform routine tasks efficiently.</a:t>
            </a:r>
            <a:endParaRPr lang="en-US" sz="2400" dirty="0">
              <a:latin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9272440E-13A5-28B7-1336-092E39953A19}"/>
              </a:ext>
            </a:extLst>
          </p:cNvPr>
          <p:cNvSpPr txBox="1"/>
          <p:nvPr/>
        </p:nvSpPr>
        <p:spPr>
          <a:xfrm>
            <a:off x="396240" y="-28029"/>
            <a:ext cx="10525760" cy="1446550"/>
          </a:xfrm>
          <a:prstGeom prst="rect">
            <a:avLst/>
          </a:prstGeom>
          <a:noFill/>
        </p:spPr>
        <p:txBody>
          <a:bodyPr wrap="square" rtlCol="0">
            <a:spAutoFit/>
          </a:bodyPr>
          <a:lstStyle/>
          <a:p>
            <a:pPr algn="ctr"/>
            <a:r>
              <a:rPr lang="en-US" dirty="0"/>
              <a:t>  </a:t>
            </a:r>
            <a:r>
              <a:rPr lang="en-US" sz="3200" b="1" dirty="0">
                <a:latin typeface="Times New Roman" panose="02020603050405020304" pitchFamily="18" charset="0"/>
                <a:cs typeface="Times New Roman" panose="02020603050405020304" pitchFamily="18" charset="0"/>
              </a:rPr>
              <a:t>CREATING A  CHATBOT  IN PYTHON </a:t>
            </a: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INTRODUCTION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27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7A8F-8EFD-DBA0-0BA5-7C93E72FE12B}"/>
              </a:ext>
            </a:extLst>
          </p:cNvPr>
          <p:cNvSpPr>
            <a:spLocks noGrp="1"/>
          </p:cNvSpPr>
          <p:nvPr>
            <p:ph type="title"/>
          </p:nvPr>
        </p:nvSpPr>
        <p:spPr>
          <a:xfrm>
            <a:off x="838200" y="365125"/>
            <a:ext cx="10515600" cy="772795"/>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DEFINITION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9FF651-91B5-C369-5EA2-264020B97935}"/>
              </a:ext>
            </a:extLst>
          </p:cNvPr>
          <p:cNvSpPr txBox="1"/>
          <p:nvPr/>
        </p:nvSpPr>
        <p:spPr>
          <a:xfrm flipH="1">
            <a:off x="711200" y="1381760"/>
            <a:ext cx="1075944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 Educational Chatbot is a computer program designed to facilitate learning and provide information in a conversational manner. It leverages artificial intelligence and natural language processing to interact with users, answer questions, offer explanations, and deliver educational content. These chatbots can cover a wide range of subjects and topics, from general knowledge to specific academic disciplines.</a:t>
            </a:r>
            <a:r>
              <a:rPr lang="en" sz="24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 </a:t>
            </a:r>
            <a:r>
              <a:rPr lang="en" sz="2400" dirty="0">
                <a:highlight>
                  <a:srgbClr val="FFFFFF"/>
                </a:highlight>
                <a:latin typeface="Times New Roman" panose="02020603050405020304" pitchFamily="18" charset="0"/>
                <a:ea typeface="Arial"/>
                <a:cs typeface="Times New Roman" panose="02020603050405020304" pitchFamily="18" charset="0"/>
                <a:sym typeface="Arial"/>
              </a:rPr>
              <a:t>In this project, we present the general working principle of how do the educational chatbots works and how it widely contribute to expand our knowledge by the immediate response from the bot to our required queries. </a:t>
            </a:r>
            <a:r>
              <a:rPr lang="en-US" sz="2400" dirty="0">
                <a:highlight>
                  <a:srgbClr val="FFFFFF"/>
                </a:highlight>
                <a:latin typeface="Times New Roman" panose="02020603050405020304" pitchFamily="18" charset="0"/>
                <a:ea typeface="Arial"/>
                <a:cs typeface="Times New Roman" panose="02020603050405020304" pitchFamily="18" charset="0"/>
                <a:sym typeface="Arial"/>
              </a:rPr>
              <a:t>Educational sectors are being transforming into digitalization to prove their significance. </a:t>
            </a:r>
            <a:r>
              <a:rPr lang="en-US" sz="2400" dirty="0" err="1">
                <a:highlight>
                  <a:srgbClr val="FFFFFF"/>
                </a:highlight>
                <a:latin typeface="Times New Roman" panose="02020603050405020304" pitchFamily="18" charset="0"/>
                <a:ea typeface="Arial"/>
                <a:cs typeface="Times New Roman" panose="02020603050405020304" pitchFamily="18" charset="0"/>
                <a:sym typeface="Arial"/>
              </a:rPr>
              <a:t>Edubots</a:t>
            </a:r>
            <a:r>
              <a:rPr lang="en-US" sz="2400" dirty="0">
                <a:highlight>
                  <a:srgbClr val="FFFFFF"/>
                </a:highlight>
                <a:latin typeface="Times New Roman" panose="02020603050405020304" pitchFamily="18" charset="0"/>
                <a:ea typeface="Arial"/>
                <a:cs typeface="Times New Roman" panose="02020603050405020304" pitchFamily="18" charset="0"/>
                <a:sym typeface="Arial"/>
              </a:rPr>
              <a:t> plays a major role in the educational sector in terms of savings time and effort. Our purpose on creating this educational  chatbot is to reduce the efforts for the people working in educational domain which are useful for personalized message to answer the learning content desired by the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46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98BD54-36ED-B066-26BD-0D27B72C9126}"/>
              </a:ext>
            </a:extLst>
          </p:cNvPr>
          <p:cNvSpPr txBox="1"/>
          <p:nvPr/>
        </p:nvSpPr>
        <p:spPr>
          <a:xfrm>
            <a:off x="1016000" y="243840"/>
            <a:ext cx="937768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DESIGN  THINKING</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4A2AE45-369E-E900-F523-B0875C4C1DF6}"/>
              </a:ext>
            </a:extLst>
          </p:cNvPr>
          <p:cNvSpPr txBox="1"/>
          <p:nvPr/>
        </p:nvSpPr>
        <p:spPr>
          <a:xfrm flipH="1">
            <a:off x="304800" y="1036320"/>
            <a:ext cx="11582399" cy="5632311"/>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 </a:t>
            </a:r>
            <a:r>
              <a:rPr lang="en-US" sz="2000" b="1" dirty="0">
                <a:latin typeface="Times New Roman" panose="02020603050405020304" pitchFamily="18" charset="0"/>
                <a:cs typeface="Times New Roman" panose="02020603050405020304" pitchFamily="18" charset="0"/>
              </a:rPr>
              <a:t>DEFINE: </a:t>
            </a:r>
            <a:r>
              <a:rPr lang="en-US" sz="2000" dirty="0">
                <a:latin typeface="Times New Roman" panose="02020603050405020304" pitchFamily="18" charset="0"/>
                <a:cs typeface="Times New Roman" panose="02020603050405020304" pitchFamily="18" charset="0"/>
              </a:rPr>
              <a:t>Clearly defining the problems or the queries to the </a:t>
            </a:r>
            <a:r>
              <a:rPr lang="en-US" sz="2000" dirty="0" err="1">
                <a:latin typeface="Times New Roman" panose="02020603050405020304" pitchFamily="18" charset="0"/>
                <a:cs typeface="Times New Roman" panose="02020603050405020304" pitchFamily="18" charset="0"/>
              </a:rPr>
              <a:t>Edubot</a:t>
            </a:r>
            <a:r>
              <a:rPr lang="en-US" sz="2000" dirty="0">
                <a:latin typeface="Times New Roman" panose="02020603050405020304" pitchFamily="18" charset="0"/>
                <a:cs typeface="Times New Roman" panose="02020603050405020304" pitchFamily="18" charset="0"/>
              </a:rPr>
              <a:t> what you are looking  for.</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IDEATION: </a:t>
            </a:r>
            <a:r>
              <a:rPr lang="en-US" sz="2000" dirty="0">
                <a:latin typeface="Times New Roman" panose="02020603050405020304" pitchFamily="18" charset="0"/>
                <a:cs typeface="Times New Roman" panose="02020603050405020304" pitchFamily="18" charset="0"/>
              </a:rPr>
              <a:t>Encouraging creativity and generating a range of possible solutions for different queries.</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DEVELOP: </a:t>
            </a:r>
            <a:r>
              <a:rPr lang="en-US" sz="2000" dirty="0">
                <a:latin typeface="Times New Roman" panose="02020603050405020304" pitchFamily="18" charset="0"/>
                <a:cs typeface="Times New Roman" panose="02020603050405020304" pitchFamily="18" charset="0"/>
              </a:rPr>
              <a:t>Begin  to develop our educational chatbot by integrating  features and content that align with the defined educational goals.</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Designing the chatbot architecture to be scalable, as educational institutions may have varying numbers of users and different requirements.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Conducting usability testing with real users to evaluate the effectiveness of our chatbot's design.</a:t>
            </a:r>
          </a:p>
          <a:p>
            <a:r>
              <a:rPr lang="en-US" sz="2000" dirty="0">
                <a:latin typeface="Times New Roman" panose="02020603050405020304" pitchFamily="18" charset="0"/>
                <a:cs typeface="Times New Roman" panose="02020603050405020304" pitchFamily="18" charset="0"/>
              </a:rPr>
              <a:t>       Identifying and fixing issues if any arise.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IMPLEMENT: </a:t>
            </a:r>
            <a:r>
              <a:rPr lang="en-US" sz="2000" dirty="0">
                <a:latin typeface="Times New Roman" panose="02020603050405020304" pitchFamily="18" charset="0"/>
                <a:cs typeface="Times New Roman" panose="02020603050405020304" pitchFamily="18" charset="0"/>
              </a:rPr>
              <a:t>Launching the </a:t>
            </a:r>
            <a:r>
              <a:rPr lang="en-US" sz="2000" dirty="0" err="1">
                <a:latin typeface="Times New Roman" panose="02020603050405020304" pitchFamily="18" charset="0"/>
                <a:cs typeface="Times New Roman" panose="02020603050405020304" pitchFamily="18" charset="0"/>
              </a:rPr>
              <a:t>Edubot</a:t>
            </a:r>
            <a:r>
              <a:rPr lang="en-US" sz="2000" dirty="0">
                <a:latin typeface="Times New Roman" panose="02020603050405020304" pitchFamily="18" charset="0"/>
                <a:cs typeface="Times New Roman" panose="02020603050405020304" pitchFamily="18" charset="0"/>
              </a:rPr>
              <a:t> for a broader audience. Ensure that the chatbot is easily accessible </a:t>
            </a:r>
          </a:p>
          <a:p>
            <a:r>
              <a:rPr lang="en-US" sz="2000" dirty="0">
                <a:latin typeface="Times New Roman" panose="02020603050405020304" pitchFamily="18" charset="0"/>
                <a:cs typeface="Times New Roman" panose="02020603050405020304" pitchFamily="18" charset="0"/>
              </a:rPr>
              <a:t>      through web platforms or apps.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TRAINING AND SUPPORT: </a:t>
            </a:r>
            <a:r>
              <a:rPr lang="en-US" sz="2000" dirty="0">
                <a:latin typeface="Times New Roman" panose="02020603050405020304" pitchFamily="18" charset="0"/>
                <a:cs typeface="Times New Roman" panose="02020603050405020304" pitchFamily="18" charset="0"/>
              </a:rPr>
              <a:t>Providing training and support for educators and students on how to effectively use the chatbot as an educational tool.</a:t>
            </a:r>
          </a:p>
        </p:txBody>
      </p:sp>
    </p:spTree>
    <p:extLst>
      <p:ext uri="{BB962C8B-B14F-4D97-AF65-F5344CB8AC3E}">
        <p14:creationId xmlns:p14="http://schemas.microsoft.com/office/powerpoint/2010/main" val="1003196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Words>
  <Application>Microsoft Office PowerPoint</Application>
  <PresentationFormat>Widescreen</PresentationFormat>
  <Paragraphs>26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PROBLEM DEFINITION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S</dc:creator>
  <cp:lastModifiedBy>Srinivasan Seenu</cp:lastModifiedBy>
  <cp:revision>2</cp:revision>
  <dcterms:created xsi:type="dcterms:W3CDTF">2023-09-29T15:34:47Z</dcterms:created>
  <dcterms:modified xsi:type="dcterms:W3CDTF">2023-09-29T17:10:42Z</dcterms:modified>
</cp:coreProperties>
</file>