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3" r:id="rId9"/>
    <p:sldId id="272" r:id="rId10"/>
    <p:sldId id="273" r:id="rId11"/>
    <p:sldId id="270" r:id="rId12"/>
    <p:sldId id="268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D\Downloads\employee_data%20project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D\Downloads\employee_data%20project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project 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Employee</a:t>
            </a:r>
            <a:r>
              <a:rPr lang="en-US" baseline="0" dirty="0"/>
              <a:t>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39-4862-BC96-E5C0CD415DC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39-4862-BC96-E5C0CD415DC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A39-4862-BC96-E5C0CD415DC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A39-4862-BC96-E5C0CD415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6536063"/>
        <c:axId val="456517759"/>
      </c:barChart>
      <c:catAx>
        <c:axId val="45653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17759"/>
        <c:crosses val="autoZero"/>
        <c:auto val="1"/>
        <c:lblAlgn val="ctr"/>
        <c:lblOffset val="100"/>
        <c:noMultiLvlLbl val="0"/>
      </c:catAx>
      <c:valAx>
        <c:axId val="45651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3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project .xlsx]Sheet1!PivotTable1</c:name>
    <c:fmtId val="1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8.845588235294119E-2"/>
          <c:w val="0.8878831330294239"/>
          <c:h val="0.88213235294117642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914-4053-96C4-8967C958EC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914-4053-96C4-8967C958EC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914-4053-96C4-8967C958EC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914-4053-96C4-8967C958EC6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914-4053-96C4-8967C958EC6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1914-4053-96C4-8967C958EC6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1914-4053-96C4-8967C958EC6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1914-4053-96C4-8967C958EC6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1914-4053-96C4-8967C958EC6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1914-4053-96C4-8967C958EC6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914-4053-96C4-8967C958EC6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1914-4053-96C4-8967C958EC6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914-4053-96C4-8967C958EC6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1914-4053-96C4-8967C958E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28470" y="293025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SWATHI . J</a:t>
            </a:r>
          </a:p>
          <a:p>
            <a:r>
              <a:rPr lang="en-US" sz="2400" dirty="0"/>
              <a:t>REGISTER NO: 7A3666119EC835E863A482EEAFA08757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CHELLAMMAL WOMEN’S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5687E-8201-419E-BC8A-B3067F65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16899F-1759-4150-89C7-C25050022D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688863"/>
              </p:ext>
            </p:extLst>
          </p:nvPr>
        </p:nvGraphicFramePr>
        <p:xfrm>
          <a:off x="1143000" y="1295400"/>
          <a:ext cx="8610600" cy="472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2902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9466-CA44-4A92-A851-EEBC59D1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spc="-40" dirty="0"/>
              <a:t>E</a:t>
            </a:r>
            <a:r>
              <a:rPr lang="en-US" spc="15" dirty="0"/>
              <a:t>S</a:t>
            </a:r>
            <a:r>
              <a:rPr lang="en-US" spc="-30" dirty="0"/>
              <a:t>U</a:t>
            </a:r>
            <a:r>
              <a:rPr lang="en-US" spc="-405" dirty="0"/>
              <a:t>L</a:t>
            </a:r>
            <a:r>
              <a:rPr lang="en-US" dirty="0"/>
              <a:t>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1930A-C034-41D1-9FCD-63C3B6C16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F42E66-2C20-476B-B7AD-994D21A13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097757"/>
              </p:ext>
            </p:extLst>
          </p:nvPr>
        </p:nvGraphicFramePr>
        <p:xfrm>
          <a:off x="990600" y="1752600"/>
          <a:ext cx="8305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557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C8D8-4333-471D-8ED2-B46A3C9D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1851901"/>
            <a:ext cx="9601200" cy="315419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 conclude,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Employees Engagement And Productivity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Talent Development And Retention Strategies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 Competitive edge In The Market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5437-AA0F-4004-9252-B197F038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2819400"/>
            <a:ext cx="5105400" cy="923330"/>
          </a:xfrm>
        </p:spPr>
        <p:txBody>
          <a:bodyPr/>
          <a:lstStyle/>
          <a:p>
            <a:pPr algn="just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746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2002774" y="205756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25DC4E-CBE6-47A9-B2E3-DB555117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1531594"/>
            <a:ext cx="4191000" cy="3800528"/>
          </a:xfrm>
        </p:spPr>
        <p:txBody>
          <a:bodyPr anchor="ctr"/>
          <a:lstStyle/>
          <a:p>
            <a:pPr marL="285750" indent="-28575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Data Management</a:t>
            </a:r>
          </a:p>
          <a:p>
            <a:pPr marL="285750" indent="-28575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</a:p>
          <a:p>
            <a:pPr marL="285750" indent="-28575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marL="285750" indent="-28575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of use </a:t>
            </a:r>
          </a:p>
          <a:p>
            <a:pPr marL="285750" indent="-28575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</a:p>
          <a:p>
            <a:pPr marL="285750" indent="-285750" algn="just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E7855D-4251-4A6A-AF35-BCB51A2A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1577340"/>
            <a:ext cx="4638675" cy="444685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Manager/ Supervisor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1219346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6A428A-E510-46EA-864D-188C1315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2903" y="2002936"/>
            <a:ext cx="7654994" cy="389303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Blanks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– Removing Missing Values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Of Employee Performance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– IFS Condition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– Final Report 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A5C65-C2DA-49CF-BFE8-BFAB28B8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447800"/>
            <a:ext cx="7086600" cy="4594860"/>
          </a:xfrm>
        </p:spPr>
        <p:txBody>
          <a:bodyPr/>
          <a:lstStyle/>
          <a:p>
            <a:pPr algn="just">
              <a:buClr>
                <a:schemeClr val="tx2">
                  <a:lumMod val="75000"/>
                </a:schemeClr>
              </a:buClr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Data set from Kaggle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(26 Description Title)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First &amp; Last Name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Score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71094BF-272B-4641-B07B-D9E9AAEF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723549"/>
          </a:xfrm>
        </p:spPr>
        <p:txBody>
          <a:bodyPr/>
          <a:lstStyle/>
          <a:p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=IFS(Z8&gt;=5,”VERY HIGH”,Z8&gt;=4,”HIGH”,Z8&gt;=3,”MED”,TRUE,”LOW”)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5CFE-8E5E-420C-A4B4-851E8091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7C695-7D78-4D33-B83F-CB895FA6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4685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From Kaggle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Selection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– Missing Values Irrelevant Things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(Low, Medium, High)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– Report, License</a:t>
            </a:r>
          </a:p>
          <a:p>
            <a:pPr>
              <a:lnSpc>
                <a:spcPct val="150000"/>
              </a:lnSpc>
              <a:buClr>
                <a:schemeClr val="tx2">
                  <a:lumMod val="75000"/>
                </a:schemeClr>
              </a:buCl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4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287</TotalTime>
  <Words>259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WHO ARE THE END USERS?</vt:lpstr>
      <vt:lpstr>OUR SOLUTION AND ITS VALUE PROPOSITION</vt:lpstr>
      <vt:lpstr>Dataset Description</vt:lpstr>
      <vt:lpstr>THE "WOW" IN OUR SOLUTION</vt:lpstr>
      <vt:lpstr>MODELING</vt:lpstr>
      <vt:lpstr>RESULTS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"Swathi Jeevanandham" &lt;swathijeevanandham32@gmail.com&gt;</dc:creator>
  <cp:keywords>Naan Mudhalavan</cp:keywords>
  <cp:lastModifiedBy>GOD</cp:lastModifiedBy>
  <cp:revision>27</cp:revision>
  <dcterms:created xsi:type="dcterms:W3CDTF">2024-03-29T15:07:22Z</dcterms:created>
  <dcterms:modified xsi:type="dcterms:W3CDTF">2024-08-31T08:11:06Z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