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[Employee_Dataset.xlsx]Sheet3!PivotTable2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 to improve</c:v>
                </c:pt>
                <c:pt idx="3">
                  <c:v>Not exceeds</c:v>
                </c:pt>
                <c:pt idx="4">
                  <c:v>partially exceeds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5"/>
                <c:pt idx="0">
                  <c:v>180</c:v>
                </c:pt>
                <c:pt idx="1">
                  <c:v>184</c:v>
                </c:pt>
                <c:pt idx="2">
                  <c:v>40</c:v>
                </c:pt>
                <c:pt idx="3">
                  <c:v>9</c:v>
                </c:pt>
                <c:pt idx="4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4B-41CF-9004-4E9728464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9616032"/>
        <c:axId val="965934704"/>
      </c:barChart>
      <c:catAx>
        <c:axId val="171961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934704"/>
        <c:crosses val="autoZero"/>
        <c:auto val="1"/>
        <c:lblAlgn val="ctr"/>
        <c:lblOffset val="100"/>
        <c:noMultiLvlLbl val="0"/>
      </c:catAx>
      <c:valAx>
        <c:axId val="96593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61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9E-4C7E-9926-03B5966BE0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9E-4C7E-9926-03B5966BE0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F9E-4C7E-9926-03B5966BE0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F9E-4C7E-9926-03B5966BE05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F9E-4C7E-9926-03B5966BE050}"/>
              </c:ext>
            </c:extLst>
          </c:dPt>
          <c:cat>
            <c:strRef>
              <c:f>Sheet3!$A$4:$A$9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 to improve</c:v>
                </c:pt>
                <c:pt idx="3">
                  <c:v>Not exceeds</c:v>
                </c:pt>
                <c:pt idx="4">
                  <c:v>partially exceeds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5"/>
                <c:pt idx="0">
                  <c:v>180</c:v>
                </c:pt>
                <c:pt idx="1">
                  <c:v>184</c:v>
                </c:pt>
                <c:pt idx="2">
                  <c:v>40</c:v>
                </c:pt>
                <c:pt idx="3">
                  <c:v>9</c:v>
                </c:pt>
                <c:pt idx="4">
                  <c:v>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F9E-4C7E-9926-03B5966BE0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69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Swathi R</a:t>
            </a:r>
            <a:endParaRPr lang="en-US" sz="2400" dirty="0"/>
          </a:p>
          <a:p>
            <a:r>
              <a:rPr lang="en-US" sz="2400" dirty="0"/>
              <a:t>REGISTER NO:2213391036054</a:t>
            </a:r>
            <a:endParaRPr lang="zh-CN" altLang="en-US"/>
          </a:p>
          <a:p>
            <a:r>
              <a:rPr lang="en-US" sz="2400" dirty="0"/>
              <a:t>DEPARTMENT: B.com commerce </a:t>
            </a:r>
            <a:endParaRPr lang="zh-CN" altLang="en-US"/>
          </a:p>
          <a:p>
            <a:r>
              <a:rPr lang="en-US" sz="2400" dirty="0"/>
              <a:t>COLLEGE: Queen Mary's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79531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411F9D-3B3D-49B3-973A-A959A5339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358954"/>
              </p:ext>
            </p:extLst>
          </p:nvPr>
        </p:nvGraphicFramePr>
        <p:xfrm>
          <a:off x="1143000" y="1219200"/>
          <a:ext cx="5553075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B411F9D-3B3D-49B3-973A-A959A5339B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108690"/>
              </p:ext>
            </p:extLst>
          </p:nvPr>
        </p:nvGraphicFramePr>
        <p:xfrm>
          <a:off x="1295400" y="37242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TextBox 1048712"/>
          <p:cNvSpPr txBox="1"/>
          <p:nvPr/>
        </p:nvSpPr>
        <p:spPr>
          <a:xfrm>
            <a:off x="1191315" y="1644915"/>
            <a:ext cx="6514693" cy="2225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Bug has been founded and cleared.</a:t>
            </a:r>
            <a:endParaRPr lang="en-IN" sz="40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Error correction done and program running without error.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786392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05089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6262093" cy="437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/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98586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984587" y="2019300"/>
            <a:ext cx="7105978" cy="1691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Bug found in coding</a:t>
            </a:r>
            <a:endParaRPr lang="en-IN" sz="40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Error through while program running.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767844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69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 bug and resolving </a:t>
            </a:r>
            <a:endParaRPr lang="zh-CN" altLang="en-US" sz="4000"/>
          </a:p>
          <a:p>
            <a:pPr marL="0" indent="0" algn="l">
              <a:buNone/>
            </a:pPr>
            <a:r>
              <a:rPr lang="en-US" alt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</a:t>
            </a:r>
            <a:endParaRPr lang="zh-CN" altLang="en-US" sz="4000"/>
          </a:p>
          <a:p>
            <a:pPr marL="0" indent="0" algn="l">
              <a:buNone/>
            </a:pPr>
            <a:r>
              <a:rPr lang="en-US" alt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running 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663723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4" name="TextBox 1048703"/>
          <p:cNvSpPr txBox="1"/>
          <p:nvPr/>
        </p:nvSpPr>
        <p:spPr>
          <a:xfrm>
            <a:off x="905125" y="2019299"/>
            <a:ext cx="7147718" cy="1691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Coding engineer from back end user.</a:t>
            </a:r>
            <a:endParaRPr lang="en-IN" sz="40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Customer from other end.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2854" y="2210381"/>
            <a:ext cx="2695574" cy="3866569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8062140" cy="108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5" name="TextBox 1048704"/>
          <p:cNvSpPr txBox="1"/>
          <p:nvPr/>
        </p:nvSpPr>
        <p:spPr>
          <a:xfrm>
            <a:off x="819399" y="2754630"/>
            <a:ext cx="5843567" cy="1691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Bug free coding.</a:t>
            </a:r>
            <a:endParaRPr lang="en-IN" sz="40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Program without error while processing.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283388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4096000" y="3219450"/>
            <a:ext cx="5849508" cy="1285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Coding and decoding the program without error.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9203273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lang="en-US" sz="4800" b="1" spc="30" dirty="0">
                <a:latin typeface="Trebuchet MS"/>
                <a:cs typeface="Trebuchet MS"/>
              </a:rPr>
              <a:t>N</a:t>
            </a:r>
            <a:r>
              <a:rPr lang="en-US" altLang="en-US" sz="4800" b="1" spc="30" dirty="0">
                <a:latin typeface="Trebuchet MS"/>
                <a:cs typeface="Trebuchet MS"/>
              </a:rPr>
              <a:t>G</a:t>
            </a:r>
            <a:r>
              <a:rPr lang="en-US" sz="4800" b="1" spc="5" dirty="0">
                <a:latin typeface="Trebuchet MS"/>
                <a:cs typeface="Trebuchet MS"/>
              </a:rPr>
              <a:t> APPROACH  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9" name="TextBox 1048708"/>
          <p:cNvSpPr txBox="1"/>
          <p:nvPr/>
        </p:nvSpPr>
        <p:spPr>
          <a:xfrm>
            <a:off x="1326999" y="2089561"/>
            <a:ext cx="6120409" cy="11582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Designed and approved by higher end user and engineer 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174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宋体</vt:lpstr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</cp:revision>
  <dcterms:created xsi:type="dcterms:W3CDTF">2024-03-29T04:07:22Z</dcterms:created>
  <dcterms:modified xsi:type="dcterms:W3CDTF">2024-08-30T17:04:51Z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b983276d40ba4e3097e626b6fc95cf01</vt:lpwstr>
  </property>
</Properties>
</file>