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65" r:id="rId1"/>
  </p:sldMasterIdLst>
  <p:notesMasterIdLst>
    <p:notesMasterId r:id="rId18"/>
  </p:notesMasterIdLst>
  <p:sldIdLst>
    <p:sldId id="257" r:id="rId2"/>
    <p:sldId id="258" r:id="rId3"/>
    <p:sldId id="259" r:id="rId4"/>
    <p:sldId id="260" r:id="rId5"/>
    <p:sldId id="275" r:id="rId6"/>
    <p:sldId id="262" r:id="rId7"/>
    <p:sldId id="263" r:id="rId8"/>
    <p:sldId id="264" r:id="rId9"/>
    <p:sldId id="273" r:id="rId10"/>
    <p:sldId id="265" r:id="rId11"/>
    <p:sldId id="266" r:id="rId12"/>
    <p:sldId id="267" r:id="rId13"/>
    <p:sldId id="268" r:id="rId14"/>
    <p:sldId id="274" r:id="rId15"/>
    <p:sldId id="269"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43DB97-8A8A-40F4-8C20-75BB8282FC42}" v="120" dt="2023-08-18T04:58:13.6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372" autoAdjust="0"/>
  </p:normalViewPr>
  <p:slideViewPr>
    <p:cSldViewPr snapToGrid="0">
      <p:cViewPr varScale="1">
        <p:scale>
          <a:sx n="70" d="100"/>
          <a:sy n="70" d="100"/>
        </p:scale>
        <p:origin x="1166"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naya karri" userId="7962481ad8384f53" providerId="LiveId" clId="{7443DB97-8A8A-40F4-8C20-75BB8282FC42}"/>
    <pc:docChg chg="undo custSel modSld">
      <pc:chgData name="abhinaya karri" userId="7962481ad8384f53" providerId="LiveId" clId="{7443DB97-8A8A-40F4-8C20-75BB8282FC42}" dt="2023-08-18T04:58:13.610" v="124" actId="20577"/>
      <pc:docMkLst>
        <pc:docMk/>
      </pc:docMkLst>
      <pc:sldChg chg="modSp mod">
        <pc:chgData name="abhinaya karri" userId="7962481ad8384f53" providerId="LiveId" clId="{7443DB97-8A8A-40F4-8C20-75BB8282FC42}" dt="2023-08-18T04:49:17.476" v="69" actId="20577"/>
        <pc:sldMkLst>
          <pc:docMk/>
          <pc:sldMk cId="0" sldId="257"/>
        </pc:sldMkLst>
        <pc:spChg chg="mod">
          <ac:chgData name="abhinaya karri" userId="7962481ad8384f53" providerId="LiveId" clId="{7443DB97-8A8A-40F4-8C20-75BB8282FC42}" dt="2023-08-18T04:49:17.476" v="69" actId="20577"/>
          <ac:spMkLst>
            <pc:docMk/>
            <pc:sldMk cId="0" sldId="257"/>
            <ac:spMk id="1048602" creationId="{00000000-0000-0000-0000-000000000000}"/>
          </ac:spMkLst>
        </pc:spChg>
      </pc:sldChg>
      <pc:sldChg chg="modSp mod setBg">
        <pc:chgData name="abhinaya karri" userId="7962481ad8384f53" providerId="LiveId" clId="{7443DB97-8A8A-40F4-8C20-75BB8282FC42}" dt="2023-08-18T04:58:13.610" v="124" actId="20577"/>
        <pc:sldMkLst>
          <pc:docMk/>
          <pc:sldMk cId="0" sldId="258"/>
        </pc:sldMkLst>
        <pc:spChg chg="mod">
          <ac:chgData name="abhinaya karri" userId="7962481ad8384f53" providerId="LiveId" clId="{7443DB97-8A8A-40F4-8C20-75BB8282FC42}" dt="2023-08-18T04:41:56.770" v="60" actId="20577"/>
          <ac:spMkLst>
            <pc:docMk/>
            <pc:sldMk cId="0" sldId="258"/>
            <ac:spMk id="1048609" creationId="{00000000-0000-0000-0000-000000000000}"/>
          </ac:spMkLst>
        </pc:spChg>
        <pc:spChg chg="mod">
          <ac:chgData name="abhinaya karri" userId="7962481ad8384f53" providerId="LiveId" clId="{7443DB97-8A8A-40F4-8C20-75BB8282FC42}" dt="2023-08-18T04:58:13.610" v="124" actId="20577"/>
          <ac:spMkLst>
            <pc:docMk/>
            <pc:sldMk cId="0" sldId="258"/>
            <ac:spMk id="1048610" creationId="{00000000-0000-0000-0000-000000000000}"/>
          </ac:spMkLst>
        </pc:spChg>
        <pc:picChg chg="mod">
          <ac:chgData name="abhinaya karri" userId="7962481ad8384f53" providerId="LiveId" clId="{7443DB97-8A8A-40F4-8C20-75BB8282FC42}" dt="2023-08-18T04:32:42.671" v="10" actId="207"/>
          <ac:picMkLst>
            <pc:docMk/>
            <pc:sldMk cId="0" sldId="258"/>
            <ac:picMk id="2" creationId="{EB507C44-7CCF-01AE-0DEE-BEB116C56D9C}"/>
          </ac:picMkLst>
        </pc:picChg>
      </pc:sldChg>
      <pc:sldChg chg="modSp mod modAnim">
        <pc:chgData name="abhinaya karri" userId="7962481ad8384f53" providerId="LiveId" clId="{7443DB97-8A8A-40F4-8C20-75BB8282FC42}" dt="2023-08-18T04:53:12.969" v="122" actId="20577"/>
        <pc:sldMkLst>
          <pc:docMk/>
          <pc:sldMk cId="0" sldId="259"/>
        </pc:sldMkLst>
        <pc:spChg chg="mod">
          <ac:chgData name="abhinaya karri" userId="7962481ad8384f53" providerId="LiveId" clId="{7443DB97-8A8A-40F4-8C20-75BB8282FC42}" dt="2023-08-18T04:37:10.904" v="13" actId="113"/>
          <ac:spMkLst>
            <pc:docMk/>
            <pc:sldMk cId="0" sldId="259"/>
            <ac:spMk id="1048611" creationId="{00000000-0000-0000-0000-000000000000}"/>
          </ac:spMkLst>
        </pc:spChg>
        <pc:spChg chg="mod">
          <ac:chgData name="abhinaya karri" userId="7962481ad8384f53" providerId="LiveId" clId="{7443DB97-8A8A-40F4-8C20-75BB8282FC42}" dt="2023-08-18T04:53:12.969" v="122" actId="20577"/>
          <ac:spMkLst>
            <pc:docMk/>
            <pc:sldMk cId="0" sldId="259"/>
            <ac:spMk id="1048612" creationId="{00000000-0000-0000-0000-000000000000}"/>
          </ac:spMkLst>
        </pc:spChg>
      </pc:sldChg>
      <pc:sldChg chg="modSp">
        <pc:chgData name="abhinaya karri" userId="7962481ad8384f53" providerId="LiveId" clId="{7443DB97-8A8A-40F4-8C20-75BB8282FC42}" dt="2023-08-18T04:37:57.508" v="18" actId="255"/>
        <pc:sldMkLst>
          <pc:docMk/>
          <pc:sldMk cId="0" sldId="260"/>
        </pc:sldMkLst>
        <pc:spChg chg="mod">
          <ac:chgData name="abhinaya karri" userId="7962481ad8384f53" providerId="LiveId" clId="{7443DB97-8A8A-40F4-8C20-75BB8282FC42}" dt="2023-08-18T04:37:57.508" v="18" actId="255"/>
          <ac:spMkLst>
            <pc:docMk/>
            <pc:sldMk cId="0" sldId="260"/>
            <ac:spMk id="1048613" creationId="{00000000-0000-0000-0000-000000000000}"/>
          </ac:spMkLst>
        </pc:spChg>
      </pc:sldChg>
      <pc:sldChg chg="modSp mod">
        <pc:chgData name="abhinaya karri" userId="7962481ad8384f53" providerId="LiveId" clId="{7443DB97-8A8A-40F4-8C20-75BB8282FC42}" dt="2023-08-18T04:42:30.817" v="66" actId="20577"/>
        <pc:sldMkLst>
          <pc:docMk/>
          <pc:sldMk cId="0" sldId="262"/>
        </pc:sldMkLst>
        <pc:spChg chg="mod">
          <ac:chgData name="abhinaya karri" userId="7962481ad8384f53" providerId="LiveId" clId="{7443DB97-8A8A-40F4-8C20-75BB8282FC42}" dt="2023-08-18T04:42:30.817" v="66" actId="20577"/>
          <ac:spMkLst>
            <pc:docMk/>
            <pc:sldMk cId="0" sldId="262"/>
            <ac:spMk id="1048616" creationId="{00000000-0000-0000-0000-000000000000}"/>
          </ac:spMkLst>
        </pc:spChg>
      </pc:sldChg>
      <pc:sldChg chg="modSp">
        <pc:chgData name="abhinaya karri" userId="7962481ad8384f53" providerId="LiveId" clId="{7443DB97-8A8A-40F4-8C20-75BB8282FC42}" dt="2023-08-18T04:38:52.060" v="25" actId="207"/>
        <pc:sldMkLst>
          <pc:docMk/>
          <pc:sldMk cId="0" sldId="263"/>
        </pc:sldMkLst>
        <pc:spChg chg="mod">
          <ac:chgData name="abhinaya karri" userId="7962481ad8384f53" providerId="LiveId" clId="{7443DB97-8A8A-40F4-8C20-75BB8282FC42}" dt="2023-08-18T04:38:52.060" v="25" actId="207"/>
          <ac:spMkLst>
            <pc:docMk/>
            <pc:sldMk cId="0" sldId="263"/>
            <ac:spMk id="1048618" creationId="{00000000-0000-0000-0000-000000000000}"/>
          </ac:spMkLst>
        </pc:spChg>
      </pc:sldChg>
      <pc:sldChg chg="modSp">
        <pc:chgData name="abhinaya karri" userId="7962481ad8384f53" providerId="LiveId" clId="{7443DB97-8A8A-40F4-8C20-75BB8282FC42}" dt="2023-08-18T04:38:59.408" v="27" actId="207"/>
        <pc:sldMkLst>
          <pc:docMk/>
          <pc:sldMk cId="0" sldId="264"/>
        </pc:sldMkLst>
        <pc:spChg chg="mod">
          <ac:chgData name="abhinaya karri" userId="7962481ad8384f53" providerId="LiveId" clId="{7443DB97-8A8A-40F4-8C20-75BB8282FC42}" dt="2023-08-18T04:38:59.408" v="27" actId="207"/>
          <ac:spMkLst>
            <pc:docMk/>
            <pc:sldMk cId="0" sldId="264"/>
            <ac:spMk id="1048620" creationId="{00000000-0000-0000-0000-000000000000}"/>
          </ac:spMkLst>
        </pc:spChg>
      </pc:sldChg>
      <pc:sldChg chg="modSp">
        <pc:chgData name="abhinaya karri" userId="7962481ad8384f53" providerId="LiveId" clId="{7443DB97-8A8A-40F4-8C20-75BB8282FC42}" dt="2023-08-18T04:39:26.579" v="37" actId="207"/>
        <pc:sldMkLst>
          <pc:docMk/>
          <pc:sldMk cId="0" sldId="265"/>
        </pc:sldMkLst>
        <pc:spChg chg="mod">
          <ac:chgData name="abhinaya karri" userId="7962481ad8384f53" providerId="LiveId" clId="{7443DB97-8A8A-40F4-8C20-75BB8282FC42}" dt="2023-08-18T04:39:26.579" v="37" actId="207"/>
          <ac:spMkLst>
            <pc:docMk/>
            <pc:sldMk cId="0" sldId="265"/>
            <ac:spMk id="1048623" creationId="{00000000-0000-0000-0000-000000000000}"/>
          </ac:spMkLst>
        </pc:spChg>
      </pc:sldChg>
      <pc:sldChg chg="modSp">
        <pc:chgData name="abhinaya karri" userId="7962481ad8384f53" providerId="LiveId" clId="{7443DB97-8A8A-40F4-8C20-75BB8282FC42}" dt="2023-08-18T04:39:42.664" v="42" actId="20577"/>
        <pc:sldMkLst>
          <pc:docMk/>
          <pc:sldMk cId="0" sldId="266"/>
        </pc:sldMkLst>
        <pc:spChg chg="mod">
          <ac:chgData name="abhinaya karri" userId="7962481ad8384f53" providerId="LiveId" clId="{7443DB97-8A8A-40F4-8C20-75BB8282FC42}" dt="2023-08-18T04:39:42.664" v="42" actId="20577"/>
          <ac:spMkLst>
            <pc:docMk/>
            <pc:sldMk cId="0" sldId="266"/>
            <ac:spMk id="1048624" creationId="{00000000-0000-0000-0000-000000000000}"/>
          </ac:spMkLst>
        </pc:spChg>
      </pc:sldChg>
      <pc:sldChg chg="modSp">
        <pc:chgData name="abhinaya karri" userId="7962481ad8384f53" providerId="LiveId" clId="{7443DB97-8A8A-40F4-8C20-75BB8282FC42}" dt="2023-08-18T04:39:52.479" v="44" actId="207"/>
        <pc:sldMkLst>
          <pc:docMk/>
          <pc:sldMk cId="0" sldId="267"/>
        </pc:sldMkLst>
        <pc:spChg chg="mod">
          <ac:chgData name="abhinaya karri" userId="7962481ad8384f53" providerId="LiveId" clId="{7443DB97-8A8A-40F4-8C20-75BB8282FC42}" dt="2023-08-18T04:39:52.479" v="44" actId="207"/>
          <ac:spMkLst>
            <pc:docMk/>
            <pc:sldMk cId="0" sldId="267"/>
            <ac:spMk id="1048626" creationId="{00000000-0000-0000-0000-000000000000}"/>
          </ac:spMkLst>
        </pc:spChg>
      </pc:sldChg>
      <pc:sldChg chg="modSp mod">
        <pc:chgData name="abhinaya karri" userId="7962481ad8384f53" providerId="LiveId" clId="{7443DB97-8A8A-40F4-8C20-75BB8282FC42}" dt="2023-08-18T04:40:00.631" v="46" actId="207"/>
        <pc:sldMkLst>
          <pc:docMk/>
          <pc:sldMk cId="0" sldId="268"/>
        </pc:sldMkLst>
        <pc:spChg chg="mod">
          <ac:chgData name="abhinaya karri" userId="7962481ad8384f53" providerId="LiveId" clId="{7443DB97-8A8A-40F4-8C20-75BB8282FC42}" dt="2023-08-18T04:40:00.631" v="46" actId="207"/>
          <ac:spMkLst>
            <pc:docMk/>
            <pc:sldMk cId="0" sldId="268"/>
            <ac:spMk id="1048627" creationId="{00000000-0000-0000-0000-000000000000}"/>
          </ac:spMkLst>
        </pc:spChg>
      </pc:sldChg>
      <pc:sldChg chg="modSp">
        <pc:chgData name="abhinaya karri" userId="7962481ad8384f53" providerId="LiveId" clId="{7443DB97-8A8A-40F4-8C20-75BB8282FC42}" dt="2023-08-18T04:40:38.702" v="52" actId="255"/>
        <pc:sldMkLst>
          <pc:docMk/>
          <pc:sldMk cId="0" sldId="269"/>
        </pc:sldMkLst>
        <pc:spChg chg="mod">
          <ac:chgData name="abhinaya karri" userId="7962481ad8384f53" providerId="LiveId" clId="{7443DB97-8A8A-40F4-8C20-75BB8282FC42}" dt="2023-08-18T04:40:38.702" v="52" actId="255"/>
          <ac:spMkLst>
            <pc:docMk/>
            <pc:sldMk cId="0" sldId="269"/>
            <ac:spMk id="3" creationId="{AAB9F527-EE68-0CA1-27F8-8921072EBFBE}"/>
          </ac:spMkLst>
        </pc:spChg>
        <pc:spChg chg="mod">
          <ac:chgData name="abhinaya karri" userId="7962481ad8384f53" providerId="LiveId" clId="{7443DB97-8A8A-40F4-8C20-75BB8282FC42}" dt="2023-08-18T04:40:28.717" v="51" actId="207"/>
          <ac:spMkLst>
            <pc:docMk/>
            <pc:sldMk cId="0" sldId="269"/>
            <ac:spMk id="1048629" creationId="{00000000-0000-0000-0000-000000000000}"/>
          </ac:spMkLst>
        </pc:spChg>
      </pc:sldChg>
      <pc:sldChg chg="modSp">
        <pc:chgData name="abhinaya karri" userId="7962481ad8384f53" providerId="LiveId" clId="{7443DB97-8A8A-40F4-8C20-75BB8282FC42}" dt="2023-08-18T04:39:14.434" v="34" actId="207"/>
        <pc:sldMkLst>
          <pc:docMk/>
          <pc:sldMk cId="2411235470" sldId="273"/>
        </pc:sldMkLst>
        <pc:spChg chg="mod">
          <ac:chgData name="abhinaya karri" userId="7962481ad8384f53" providerId="LiveId" clId="{7443DB97-8A8A-40F4-8C20-75BB8282FC42}" dt="2023-08-18T04:39:14.434" v="34" actId="207"/>
          <ac:spMkLst>
            <pc:docMk/>
            <pc:sldMk cId="2411235470" sldId="273"/>
            <ac:spMk id="2" creationId="{F7C10772-974A-443E-DA1C-0AFF149578A8}"/>
          </ac:spMkLst>
        </pc:spChg>
      </pc:sldChg>
      <pc:sldChg chg="modSp mod">
        <pc:chgData name="abhinaya karri" userId="7962481ad8384f53" providerId="LiveId" clId="{7443DB97-8A8A-40F4-8C20-75BB8282FC42}" dt="2023-08-18T04:40:18.202" v="49" actId="1076"/>
        <pc:sldMkLst>
          <pc:docMk/>
          <pc:sldMk cId="2517433039" sldId="274"/>
        </pc:sldMkLst>
        <pc:spChg chg="mod">
          <ac:chgData name="abhinaya karri" userId="7962481ad8384f53" providerId="LiveId" clId="{7443DB97-8A8A-40F4-8C20-75BB8282FC42}" dt="2023-08-18T04:40:10.234" v="48" actId="207"/>
          <ac:spMkLst>
            <pc:docMk/>
            <pc:sldMk cId="2517433039" sldId="274"/>
            <ac:spMk id="2" creationId="{7860D82E-0448-9517-E770-C4431F5A45F9}"/>
          </ac:spMkLst>
        </pc:spChg>
        <pc:spChg chg="mod">
          <ac:chgData name="abhinaya karri" userId="7962481ad8384f53" providerId="LiveId" clId="{7443DB97-8A8A-40F4-8C20-75BB8282FC42}" dt="2023-08-18T04:40:18.202" v="49" actId="1076"/>
          <ac:spMkLst>
            <pc:docMk/>
            <pc:sldMk cId="2517433039" sldId="274"/>
            <ac:spMk id="3" creationId="{AE248B19-0AB4-0B44-D13D-AB5CFFBC9A5E}"/>
          </ac:spMkLst>
        </pc:spChg>
      </pc:sldChg>
      <pc:sldChg chg="modSp mod">
        <pc:chgData name="abhinaya karri" userId="7962481ad8384f53" providerId="LiveId" clId="{7443DB97-8A8A-40F4-8C20-75BB8282FC42}" dt="2023-08-18T04:37:32.701" v="17" actId="207"/>
        <pc:sldMkLst>
          <pc:docMk/>
          <pc:sldMk cId="0" sldId="275"/>
        </pc:sldMkLst>
        <pc:spChg chg="mod">
          <ac:chgData name="abhinaya karri" userId="7962481ad8384f53" providerId="LiveId" clId="{7443DB97-8A8A-40F4-8C20-75BB8282FC42}" dt="2023-08-18T04:37:32.701" v="17" actId="207"/>
          <ac:spMkLst>
            <pc:docMk/>
            <pc:sldMk cId="0" sldId="27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29" name="Header Placeholder 1048728"/>
          <p:cNvSpPr>
            <a:spLocks noGrp="1"/>
          </p:cNvSpPr>
          <p:nvPr>
            <p:ph type="hdr" sz="quarter"/>
          </p:nvPr>
        </p:nvSpPr>
        <p:spPr>
          <a:xfrm>
            <a:off x="0" y="0"/>
            <a:ext cx="2971800" cy="458787"/>
          </a:xfrm>
          <a:prstGeom prst="rect">
            <a:avLst/>
          </a:prstGeom>
          <a:noFill/>
          <a:ln>
            <a:noFill/>
          </a:ln>
        </p:spPr>
        <p:txBody>
          <a:bodyPr vert="horz" lIns="91440" tIns="45720" rIns="91440" bIns="45720" anchor="t"/>
          <a:lstStyle/>
          <a:p>
            <a:pPr lvl="0" eaLnBrk="1" latinLnBrk="1" hangingPunct="1"/>
            <a:endParaRPr lang="en-US" altLang="en-US" sz="1200">
              <a:latin typeface="Calibri" pitchFamily="34" charset="0"/>
            </a:endParaRPr>
          </a:p>
        </p:txBody>
      </p:sp>
      <p:sp>
        <p:nvSpPr>
          <p:cNvPr id="1048730" name="Date Placeholder 1048729"/>
          <p:cNvSpPr>
            <a:spLocks noGrp="1"/>
          </p:cNvSpPr>
          <p:nvPr>
            <p:ph type="dt" idx="1"/>
          </p:nvPr>
        </p:nvSpPr>
        <p:spPr>
          <a:xfrm>
            <a:off x="3884612" y="0"/>
            <a:ext cx="2971800" cy="458787"/>
          </a:xfrm>
          <a:prstGeom prst="rect">
            <a:avLst/>
          </a:prstGeom>
          <a:noFill/>
          <a:ln>
            <a:noFill/>
          </a:ln>
        </p:spPr>
        <p:txBody>
          <a:bodyPr vert="horz" lIns="91440" tIns="45720" rIns="91440" bIns="45720" anchor="t"/>
          <a:lstStyle/>
          <a:p>
            <a:pPr lvl="0" algn="r" eaLnBrk="1" latinLnBrk="1" hangingPunct="1"/>
            <a:fld id="{566ABCEB-ACFC-4714-9973-3DA970169C29}" type="datetime1">
              <a:rPr lang="en-US" altLang="en-US" sz="1200">
                <a:latin typeface="Calibri" pitchFamily="34" charset="0"/>
              </a:rPr>
              <a:pPr lvl="0" algn="r" eaLnBrk="1" latinLnBrk="1" hangingPunct="1"/>
              <a:t>8/18/2023</a:t>
            </a:fld>
            <a:endParaRPr lang="en-US" altLang="en-US" sz="1200">
              <a:latin typeface="Calibri" pitchFamily="34" charset="0"/>
            </a:endParaRPr>
          </a:p>
        </p:txBody>
      </p:sp>
      <p:sp>
        <p:nvSpPr>
          <p:cNvPr id="1048731" name="Slide Image Placeholder 1048730"/>
          <p:cNvSpPr>
            <a:spLocks noGrp="1" noRot="1" noChangeAspect="1"/>
          </p:cNvSpPr>
          <p:nvPr>
            <p:ph type="sldImg" idx="2"/>
          </p:nvPr>
        </p:nvSpPr>
        <p:spPr>
          <a:xfrm>
            <a:off x="685800" y="1143000"/>
            <a:ext cx="5486400" cy="3086100"/>
          </a:xfrm>
          <a:prstGeom prst="rect">
            <a:avLst/>
          </a:prstGeom>
          <a:noFill/>
          <a:ln w="12700" cap="flat" cmpd="sng">
            <a:solidFill>
              <a:srgbClr val="000000">
                <a:alpha val="100000"/>
              </a:srgbClr>
            </a:solidFill>
            <a:prstDash val="solid"/>
            <a:round/>
          </a:ln>
        </p:spPr>
        <p:txBody>
          <a:bodyPr vert="horz" lIns="91440" tIns="45720" rIns="91440" bIns="45720" anchor="ctr"/>
          <a:lstStyle/>
          <a:p>
            <a:endParaRPr/>
          </a:p>
        </p:txBody>
      </p:sp>
      <p:sp>
        <p:nvSpPr>
          <p:cNvPr id="1048732" name="Notes Placeholder 1048731"/>
          <p:cNvSpPr>
            <a:spLocks noGrp="1"/>
          </p:cNvSpPr>
          <p:nvPr>
            <p:ph type="body" sz="quarter" idx="3"/>
          </p:nvPr>
        </p:nvSpPr>
        <p:spPr>
          <a:xfrm>
            <a:off x="685800" y="4400550"/>
            <a:ext cx="5486400" cy="3600450"/>
          </a:xfrm>
          <a:prstGeom prst="rect">
            <a:avLst/>
          </a:prstGeom>
          <a:noFill/>
          <a:ln>
            <a:noFill/>
          </a:ln>
        </p:spPr>
        <p:txBody>
          <a:bodyPr vert="horz" lIns="91440" tIns="45720" rIns="91440" bIns="45720" anchor="t"/>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733" name="Footer Placeholder 1048732"/>
          <p:cNvSpPr>
            <a:spLocks noGrp="1"/>
          </p:cNvSpPr>
          <p:nvPr>
            <p:ph type="ftr" sz="quarter" idx="4"/>
          </p:nvPr>
        </p:nvSpPr>
        <p:spPr>
          <a:xfrm>
            <a:off x="0" y="8685212"/>
            <a:ext cx="2971800" cy="458787"/>
          </a:xfrm>
          <a:prstGeom prst="rect">
            <a:avLst/>
          </a:prstGeom>
          <a:noFill/>
          <a:ln>
            <a:noFill/>
          </a:ln>
        </p:spPr>
        <p:txBody>
          <a:bodyPr vert="horz" lIns="91440" tIns="45720" rIns="91440" bIns="45720" anchor="b"/>
          <a:lstStyle/>
          <a:p>
            <a:pPr lvl="0" eaLnBrk="1" latinLnBrk="1" hangingPunct="1"/>
            <a:endParaRPr lang="en-US" altLang="en-US" sz="1200">
              <a:latin typeface="Calibri" pitchFamily="34" charset="0"/>
            </a:endParaRPr>
          </a:p>
        </p:txBody>
      </p:sp>
      <p:sp>
        <p:nvSpPr>
          <p:cNvPr id="1048734" name="Slide Number Placeholder 1048733"/>
          <p:cNvSpPr>
            <a:spLocks noGrp="1"/>
          </p:cNvSpPr>
          <p:nvPr>
            <p:ph type="sldNum" sz="quarter" idx="5"/>
          </p:nvPr>
        </p:nvSpPr>
        <p:spPr>
          <a:xfrm>
            <a:off x="3884612" y="8685212"/>
            <a:ext cx="2971800" cy="458787"/>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Calibri" pitchFamily="34" charset="0"/>
              </a:rPr>
              <a:pPr lvl="0" algn="r" eaLnBrk="1" latinLnBrk="1" hangingPunct="1"/>
              <a:t>‹#›</a:t>
            </a:fld>
            <a:endParaRPr lang="en-US" altLang="en-US" sz="1200">
              <a:latin typeface="Calibri" pitchFamily="34" charset="0"/>
            </a:endParaRPr>
          </a:p>
        </p:txBody>
      </p:sp>
    </p:spTree>
  </p:cSld>
  <p:clrMap bg1="dk1" tx1="dk1" bg2="dk1" tx2="dk1" accent1="dk1" accent2="dk1" accent3="dk1" accent4="dk1" accent5="dk1" accent6="dk1" hlink="dk1" folHlink="dk1"/>
  <p:notesStyle>
    <a:lvl1pPr marL="0" indent="0" algn="l" rtl="0" fontAlgn="base" latinLnBrk="1">
      <a:lnSpc>
        <a:spcPct val="100000"/>
      </a:lnSpc>
      <a:spcBef>
        <a:spcPct val="30000"/>
      </a:spcBef>
      <a:spcAft>
        <a:spcPct val="0"/>
      </a:spcAft>
      <a:buFontTx/>
      <a:buNone/>
      <a:defRPr sz="1200" b="0" i="0" u="none" baseline="0">
        <a:solidFill>
          <a:schemeClr val="dk1"/>
        </a:solidFill>
        <a:latin typeface="Calibri" pitchFamily="34" charset="0"/>
        <a:sym typeface="Trebuchet MS" pitchFamily="34" charset="0"/>
      </a:defRPr>
    </a:lvl1pPr>
    <a:lvl2pPr marL="457200" indent="0" algn="l" rtl="0" fontAlgn="base" latinLnBrk="1">
      <a:lnSpc>
        <a:spcPct val="100000"/>
      </a:lnSpc>
      <a:spcBef>
        <a:spcPct val="30000"/>
      </a:spcBef>
      <a:spcAft>
        <a:spcPct val="0"/>
      </a:spcAft>
      <a:buFontTx/>
      <a:buNone/>
      <a:defRPr sz="1200" b="0" i="0" u="none" baseline="0">
        <a:solidFill>
          <a:schemeClr val="dk1"/>
        </a:solidFill>
        <a:latin typeface="Calibri" pitchFamily="34" charset="0"/>
        <a:sym typeface="Trebuchet MS" pitchFamily="34" charset="0"/>
      </a:defRPr>
    </a:lvl2pPr>
    <a:lvl3pPr marL="914400" indent="0" algn="l" rtl="0" fontAlgn="base" latinLnBrk="1">
      <a:lnSpc>
        <a:spcPct val="100000"/>
      </a:lnSpc>
      <a:spcBef>
        <a:spcPct val="30000"/>
      </a:spcBef>
      <a:spcAft>
        <a:spcPct val="0"/>
      </a:spcAft>
      <a:buFontTx/>
      <a:buNone/>
      <a:defRPr sz="1200" b="0" i="0" u="none" baseline="0">
        <a:solidFill>
          <a:schemeClr val="dk1"/>
        </a:solidFill>
        <a:latin typeface="Calibri" pitchFamily="34" charset="0"/>
        <a:sym typeface="Trebuchet MS" pitchFamily="34" charset="0"/>
      </a:defRPr>
    </a:lvl3pPr>
    <a:lvl4pPr marL="1371600" indent="0" algn="l" rtl="0" fontAlgn="base" latinLnBrk="1">
      <a:lnSpc>
        <a:spcPct val="100000"/>
      </a:lnSpc>
      <a:spcBef>
        <a:spcPct val="30000"/>
      </a:spcBef>
      <a:spcAft>
        <a:spcPct val="0"/>
      </a:spcAft>
      <a:buFontTx/>
      <a:buNone/>
      <a:defRPr sz="1200" b="0" i="0" u="none" baseline="0">
        <a:solidFill>
          <a:schemeClr val="dk1"/>
        </a:solidFill>
        <a:latin typeface="Calibri" pitchFamily="34" charset="0"/>
        <a:sym typeface="Trebuchet MS" pitchFamily="34" charset="0"/>
      </a:defRPr>
    </a:lvl4pPr>
    <a:lvl5pPr marL="1828800" indent="0" algn="l" rtl="0" fontAlgn="base" latinLnBrk="1">
      <a:lnSpc>
        <a:spcPct val="100000"/>
      </a:lnSpc>
      <a:spcBef>
        <a:spcPct val="30000"/>
      </a:spcBef>
      <a:spcAft>
        <a:spcPct val="0"/>
      </a:spcAft>
      <a:buFontTx/>
      <a:buNone/>
      <a:defRPr sz="1200" b="0" i="0" u="none" baseline="0">
        <a:solidFill>
          <a:schemeClr val="dk1"/>
        </a:solidFill>
        <a:latin typeface="Calibri" pitchFamily="34" charset="0"/>
        <a:sym typeface="Trebuchet MS" pitchFamily="34" charset="0"/>
      </a:defRPr>
    </a:lvl5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lvl="0" algn="r" eaLnBrk="1" latinLnBrk="1" hangingPunct="1"/>
            <a:fld id="{566ABCEB-ACFC-4714-9973-3DA970169C29}" type="slidenum">
              <a:rPr lang="en-US" altLang="en-US" sz="1200" smtClean="0">
                <a:latin typeface="Calibri" pitchFamily="34" charset="0"/>
              </a:rPr>
              <a:pPr lvl="0" algn="r" eaLnBrk="1" latinLnBrk="1" hangingPunct="1"/>
              <a:t>3</a:t>
            </a:fld>
            <a:endParaRPr lang="en-US" altLang="en-US" sz="1200">
              <a:latin typeface="Calibri" pitchFamily="34" charset="0"/>
            </a:endParaRPr>
          </a:p>
        </p:txBody>
      </p:sp>
    </p:spTree>
    <p:extLst>
      <p:ext uri="{BB962C8B-B14F-4D97-AF65-F5344CB8AC3E}">
        <p14:creationId xmlns:p14="http://schemas.microsoft.com/office/powerpoint/2010/main" val="4101360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106CF-1C89-3133-144B-E3ABBA14D3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750061-A9CD-788A-3792-F6A8803BB2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18784B6-C011-E8BA-0438-E15562EA5561}"/>
              </a:ext>
            </a:extLst>
          </p:cNvPr>
          <p:cNvSpPr>
            <a:spLocks noGrp="1"/>
          </p:cNvSpPr>
          <p:nvPr>
            <p:ph type="dt" sz="half" idx="10"/>
          </p:nvPr>
        </p:nvSpPr>
        <p:spPr/>
        <p:txBody>
          <a:bodyPr/>
          <a:lstStyle/>
          <a:p>
            <a:pPr lvl="0" algn="r" eaLnBrk="1" latinLnBrk="1" hangingPunct="1"/>
            <a:fld id="{566ABCEB-ACFC-4714-9973-3DA970169C29}" type="datetime1">
              <a:rPr lang="en-US" altLang="en-US" sz="900" smtClean="0">
                <a:solidFill>
                  <a:srgbClr val="898989"/>
                </a:solidFill>
              </a:rPr>
              <a:pPr lvl="0" algn="r" eaLnBrk="1" latinLnBrk="1" hangingPunct="1"/>
              <a:t>8/18/2023</a:t>
            </a:fld>
            <a:endParaRPr lang="en-US" altLang="en-US" sz="900">
              <a:solidFill>
                <a:srgbClr val="898989"/>
              </a:solidFill>
            </a:endParaRPr>
          </a:p>
        </p:txBody>
      </p:sp>
      <p:sp>
        <p:nvSpPr>
          <p:cNvPr id="5" name="Footer Placeholder 4">
            <a:extLst>
              <a:ext uri="{FF2B5EF4-FFF2-40B4-BE49-F238E27FC236}">
                <a16:creationId xmlns:a16="http://schemas.microsoft.com/office/drawing/2014/main" id="{39C36346-76AC-492C-6B6C-5BF892268014}"/>
              </a:ext>
            </a:extLst>
          </p:cNvPr>
          <p:cNvSpPr>
            <a:spLocks noGrp="1"/>
          </p:cNvSpPr>
          <p:nvPr>
            <p:ph type="ftr" sz="quarter" idx="11"/>
          </p:nvPr>
        </p:nvSpPr>
        <p:spPr/>
        <p:txBody>
          <a:bodyPr/>
          <a:lstStyle/>
          <a:p>
            <a:pPr lvl="0" eaLnBrk="1" latinLnBrk="1" hangingPunct="1"/>
            <a:endParaRPr lang="en-US" altLang="en-US" sz="900">
              <a:solidFill>
                <a:srgbClr val="898989"/>
              </a:solidFill>
            </a:endParaRPr>
          </a:p>
        </p:txBody>
      </p:sp>
      <p:sp>
        <p:nvSpPr>
          <p:cNvPr id="6" name="Slide Number Placeholder 5">
            <a:extLst>
              <a:ext uri="{FF2B5EF4-FFF2-40B4-BE49-F238E27FC236}">
                <a16:creationId xmlns:a16="http://schemas.microsoft.com/office/drawing/2014/main" id="{D4B79225-D515-74FC-7096-A3D9DB7578A6}"/>
              </a:ext>
            </a:extLst>
          </p:cNvPr>
          <p:cNvSpPr>
            <a:spLocks noGrp="1"/>
          </p:cNvSpPr>
          <p:nvPr>
            <p:ph type="sldNum" sz="quarter" idx="12"/>
          </p:nvPr>
        </p:nvSpPr>
        <p:spPr/>
        <p:txBody>
          <a:bodyPr/>
          <a:lstStyle/>
          <a:p>
            <a:pPr lvl="0" algn="r" eaLnBrk="1" latinLnBrk="1" hangingPunct="1"/>
            <a:fld id="{566ABCEB-ACFC-4714-9973-3DA970169C29}" type="slidenum">
              <a:rPr lang="en-US" altLang="en-US" sz="900" smtClean="0">
                <a:solidFill>
                  <a:schemeClr val="accent1"/>
                </a:solidFill>
              </a:rPr>
              <a:pPr lvl="0" algn="r" eaLnBrk="1" latinLnBrk="1" hangingPunct="1"/>
              <a:t>‹#›</a:t>
            </a:fld>
            <a:endParaRPr lang="en-US" altLang="en-US" sz="900">
              <a:solidFill>
                <a:schemeClr val="accent1"/>
              </a:solidFill>
            </a:endParaRPr>
          </a:p>
        </p:txBody>
      </p:sp>
    </p:spTree>
    <p:extLst>
      <p:ext uri="{BB962C8B-B14F-4D97-AF65-F5344CB8AC3E}">
        <p14:creationId xmlns:p14="http://schemas.microsoft.com/office/powerpoint/2010/main" val="3259844035"/>
      </p:ext>
    </p:extLst>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F6E84-199F-3957-516E-47542284C6F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73CBBA-5B99-5F32-8B0D-55FF0228EE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379E28-1D89-93D3-B70B-3846E62D2BCA}"/>
              </a:ext>
            </a:extLst>
          </p:cNvPr>
          <p:cNvSpPr>
            <a:spLocks noGrp="1"/>
          </p:cNvSpPr>
          <p:nvPr>
            <p:ph type="dt" sz="half" idx="10"/>
          </p:nvPr>
        </p:nvSpPr>
        <p:spPr/>
        <p:txBody>
          <a:bodyPr/>
          <a:lstStyle/>
          <a:p>
            <a:pPr lvl="0" algn="r" eaLnBrk="1" latinLnBrk="1" hangingPunct="1"/>
            <a:fld id="{566ABCEB-ACFC-4714-9973-3DA970169C29}" type="datetime1">
              <a:rPr lang="en-US" altLang="en-US" sz="900" smtClean="0">
                <a:solidFill>
                  <a:srgbClr val="898989"/>
                </a:solidFill>
              </a:rPr>
              <a:pPr lvl="0" algn="r" eaLnBrk="1" latinLnBrk="1" hangingPunct="1"/>
              <a:t>8/18/2023</a:t>
            </a:fld>
            <a:endParaRPr lang="en-US" altLang="en-US" sz="900">
              <a:solidFill>
                <a:srgbClr val="898989"/>
              </a:solidFill>
            </a:endParaRPr>
          </a:p>
        </p:txBody>
      </p:sp>
      <p:sp>
        <p:nvSpPr>
          <p:cNvPr id="5" name="Footer Placeholder 4">
            <a:extLst>
              <a:ext uri="{FF2B5EF4-FFF2-40B4-BE49-F238E27FC236}">
                <a16:creationId xmlns:a16="http://schemas.microsoft.com/office/drawing/2014/main" id="{F222C519-D681-3EAB-47CA-7CC5B3B2C703}"/>
              </a:ext>
            </a:extLst>
          </p:cNvPr>
          <p:cNvSpPr>
            <a:spLocks noGrp="1"/>
          </p:cNvSpPr>
          <p:nvPr>
            <p:ph type="ftr" sz="quarter" idx="11"/>
          </p:nvPr>
        </p:nvSpPr>
        <p:spPr/>
        <p:txBody>
          <a:bodyPr/>
          <a:lstStyle/>
          <a:p>
            <a:pPr lvl="0" eaLnBrk="1" latinLnBrk="1" hangingPunct="1"/>
            <a:endParaRPr lang="en-US" altLang="en-US" sz="900">
              <a:solidFill>
                <a:srgbClr val="898989"/>
              </a:solidFill>
            </a:endParaRPr>
          </a:p>
        </p:txBody>
      </p:sp>
      <p:sp>
        <p:nvSpPr>
          <p:cNvPr id="6" name="Slide Number Placeholder 5">
            <a:extLst>
              <a:ext uri="{FF2B5EF4-FFF2-40B4-BE49-F238E27FC236}">
                <a16:creationId xmlns:a16="http://schemas.microsoft.com/office/drawing/2014/main" id="{7BDBE728-0FE2-E4FC-CE74-10A5517368EB}"/>
              </a:ext>
            </a:extLst>
          </p:cNvPr>
          <p:cNvSpPr>
            <a:spLocks noGrp="1"/>
          </p:cNvSpPr>
          <p:nvPr>
            <p:ph type="sldNum" sz="quarter" idx="12"/>
          </p:nvPr>
        </p:nvSpPr>
        <p:spPr/>
        <p:txBody>
          <a:bodyPr/>
          <a:lstStyle/>
          <a:p>
            <a:pPr lvl="0" algn="r" eaLnBrk="1" latinLnBrk="1" hangingPunct="1"/>
            <a:fld id="{566ABCEB-ACFC-4714-9973-3DA970169C29}" type="slidenum">
              <a:rPr lang="en-US" altLang="en-US" sz="900" smtClean="0">
                <a:solidFill>
                  <a:schemeClr val="accent1"/>
                </a:solidFill>
              </a:rPr>
              <a:pPr lvl="0" algn="r" eaLnBrk="1" latinLnBrk="1" hangingPunct="1"/>
              <a:t>‹#›</a:t>
            </a:fld>
            <a:endParaRPr lang="en-US" altLang="en-US" sz="900">
              <a:solidFill>
                <a:schemeClr val="accent1"/>
              </a:solidFill>
            </a:endParaRPr>
          </a:p>
        </p:txBody>
      </p:sp>
    </p:spTree>
    <p:extLst>
      <p:ext uri="{BB962C8B-B14F-4D97-AF65-F5344CB8AC3E}">
        <p14:creationId xmlns:p14="http://schemas.microsoft.com/office/powerpoint/2010/main" val="2429448654"/>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15DA0F-646B-4E2F-609B-BDE2595DFF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4D55B7-3D66-7F20-AF93-22F36DBB81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F37DB3-335A-8FD9-09CF-7CFB314BE635}"/>
              </a:ext>
            </a:extLst>
          </p:cNvPr>
          <p:cNvSpPr>
            <a:spLocks noGrp="1"/>
          </p:cNvSpPr>
          <p:nvPr>
            <p:ph type="dt" sz="half" idx="10"/>
          </p:nvPr>
        </p:nvSpPr>
        <p:spPr/>
        <p:txBody>
          <a:bodyPr/>
          <a:lstStyle/>
          <a:p>
            <a:pPr lvl="0" algn="r" eaLnBrk="1" latinLnBrk="1" hangingPunct="1"/>
            <a:fld id="{566ABCEB-ACFC-4714-9973-3DA970169C29}" type="datetime1">
              <a:rPr lang="en-US" altLang="en-US" sz="900" smtClean="0">
                <a:solidFill>
                  <a:srgbClr val="898989"/>
                </a:solidFill>
              </a:rPr>
              <a:pPr lvl="0" algn="r" eaLnBrk="1" latinLnBrk="1" hangingPunct="1"/>
              <a:t>8/18/2023</a:t>
            </a:fld>
            <a:endParaRPr lang="en-US" altLang="en-US" sz="900">
              <a:solidFill>
                <a:srgbClr val="898989"/>
              </a:solidFill>
            </a:endParaRPr>
          </a:p>
        </p:txBody>
      </p:sp>
      <p:sp>
        <p:nvSpPr>
          <p:cNvPr id="5" name="Footer Placeholder 4">
            <a:extLst>
              <a:ext uri="{FF2B5EF4-FFF2-40B4-BE49-F238E27FC236}">
                <a16:creationId xmlns:a16="http://schemas.microsoft.com/office/drawing/2014/main" id="{899B8147-7724-87A5-A43F-53BD6602718C}"/>
              </a:ext>
            </a:extLst>
          </p:cNvPr>
          <p:cNvSpPr>
            <a:spLocks noGrp="1"/>
          </p:cNvSpPr>
          <p:nvPr>
            <p:ph type="ftr" sz="quarter" idx="11"/>
          </p:nvPr>
        </p:nvSpPr>
        <p:spPr/>
        <p:txBody>
          <a:bodyPr/>
          <a:lstStyle/>
          <a:p>
            <a:pPr lvl="0" eaLnBrk="1" latinLnBrk="1" hangingPunct="1"/>
            <a:endParaRPr lang="en-US" altLang="en-US" sz="900">
              <a:solidFill>
                <a:srgbClr val="898989"/>
              </a:solidFill>
            </a:endParaRPr>
          </a:p>
        </p:txBody>
      </p:sp>
      <p:sp>
        <p:nvSpPr>
          <p:cNvPr id="6" name="Slide Number Placeholder 5">
            <a:extLst>
              <a:ext uri="{FF2B5EF4-FFF2-40B4-BE49-F238E27FC236}">
                <a16:creationId xmlns:a16="http://schemas.microsoft.com/office/drawing/2014/main" id="{4CD2D933-7569-A680-D20F-53539F40C984}"/>
              </a:ext>
            </a:extLst>
          </p:cNvPr>
          <p:cNvSpPr>
            <a:spLocks noGrp="1"/>
          </p:cNvSpPr>
          <p:nvPr>
            <p:ph type="sldNum" sz="quarter" idx="12"/>
          </p:nvPr>
        </p:nvSpPr>
        <p:spPr/>
        <p:txBody>
          <a:bodyPr/>
          <a:lstStyle/>
          <a:p>
            <a:pPr lvl="0" algn="r" eaLnBrk="1" latinLnBrk="1" hangingPunct="1"/>
            <a:fld id="{566ABCEB-ACFC-4714-9973-3DA970169C29}" type="slidenum">
              <a:rPr lang="en-US" altLang="en-US" sz="900" smtClean="0">
                <a:solidFill>
                  <a:schemeClr val="accent1"/>
                </a:solidFill>
              </a:rPr>
              <a:pPr lvl="0" algn="r" eaLnBrk="1" latinLnBrk="1" hangingPunct="1"/>
              <a:t>‹#›</a:t>
            </a:fld>
            <a:endParaRPr lang="en-US" altLang="en-US" sz="900">
              <a:solidFill>
                <a:schemeClr val="accent1"/>
              </a:solidFill>
            </a:endParaRPr>
          </a:p>
        </p:txBody>
      </p:sp>
    </p:spTree>
    <p:extLst>
      <p:ext uri="{BB962C8B-B14F-4D97-AF65-F5344CB8AC3E}">
        <p14:creationId xmlns:p14="http://schemas.microsoft.com/office/powerpoint/2010/main" val="1962204800"/>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
        <p:cNvGrpSpPr/>
        <p:nvPr/>
      </p:nvGrpSpPr>
      <p:grpSpPr>
        <a:xfrm>
          <a:off x="0" y="0"/>
          <a:ext cx="0" cy="0"/>
          <a:chOff x="0" y="0"/>
          <a:chExt cx="0" cy="0"/>
        </a:xfrm>
      </p:grpSpPr>
      <p:sp>
        <p:nvSpPr>
          <p:cNvPr id="1048597" name="Date Placeholder 1048596"/>
          <p:cNvSpPr>
            <a:spLocks noGrp="1"/>
          </p:cNvSpPr>
          <p:nvPr>
            <p:ph type="dt" sz="half" idx="2"/>
          </p:nvPr>
        </p:nvSpPr>
        <p:spPr>
          <a:xfrm>
            <a:off x="7205662" y="6042025"/>
            <a:ext cx="911225"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rebuchet MS" pitchFamily="34" charset="0"/>
                <a:sym typeface="Trebuchet MS"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rebuchet MS" pitchFamily="34" charset="0"/>
                <a:sym typeface="Trebuchet MS"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rebuchet MS" pitchFamily="34" charset="0"/>
                <a:sym typeface="Trebuchet MS"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rebuchet MS" pitchFamily="34" charset="0"/>
                <a:sym typeface="Trebuchet MS"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rebuchet MS" pitchFamily="34" charset="0"/>
                <a:sym typeface="Trebuchet MS" pitchFamily="34" charset="0"/>
              </a:defRPr>
            </a:lvl5pPr>
          </a:lstStyle>
          <a:p>
            <a:pPr lvl="0" algn="r" eaLnBrk="1" latinLnBrk="1" hangingPunct="1"/>
            <a:fld id="{566ABCEB-ACFC-4714-9973-3DA970169C29}" type="datetime1">
              <a:rPr lang="en-US" altLang="en-US" sz="900">
                <a:solidFill>
                  <a:srgbClr val="898989"/>
                </a:solidFill>
              </a:rPr>
              <a:pPr lvl="0" algn="r" eaLnBrk="1" latinLnBrk="1" hangingPunct="1"/>
              <a:t>8/18/2023</a:t>
            </a:fld>
            <a:endParaRPr lang="en-US" altLang="en-US" sz="900">
              <a:solidFill>
                <a:srgbClr val="898989"/>
              </a:solidFill>
            </a:endParaRPr>
          </a:p>
        </p:txBody>
      </p:sp>
      <p:sp>
        <p:nvSpPr>
          <p:cNvPr id="1048598" name="Footer Placeholder 1048597"/>
          <p:cNvSpPr>
            <a:spLocks noGrp="1"/>
          </p:cNvSpPr>
          <p:nvPr>
            <p:ph type="ftr" sz="quarter" idx="3"/>
          </p:nvPr>
        </p:nvSpPr>
        <p:spPr>
          <a:xfrm>
            <a:off x="677862" y="6042025"/>
            <a:ext cx="6297612"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rebuchet MS" pitchFamily="34" charset="0"/>
                <a:sym typeface="Trebuchet MS"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rebuchet MS" pitchFamily="34" charset="0"/>
                <a:sym typeface="Trebuchet MS"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rebuchet MS" pitchFamily="34" charset="0"/>
                <a:sym typeface="Trebuchet MS"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rebuchet MS" pitchFamily="34" charset="0"/>
                <a:sym typeface="Trebuchet MS"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rebuchet MS" pitchFamily="34" charset="0"/>
                <a:sym typeface="Trebuchet MS" pitchFamily="34" charset="0"/>
              </a:defRPr>
            </a:lvl5pPr>
          </a:lstStyle>
          <a:p>
            <a:pPr lvl="0" eaLnBrk="1" latinLnBrk="1" hangingPunct="1"/>
            <a:endParaRPr lang="en-US" altLang="en-US" sz="900">
              <a:solidFill>
                <a:srgbClr val="898989"/>
              </a:solidFill>
            </a:endParaRPr>
          </a:p>
        </p:txBody>
      </p:sp>
      <p:sp>
        <p:nvSpPr>
          <p:cNvPr id="1048599" name="Slide Number Placeholder 1048598"/>
          <p:cNvSpPr>
            <a:spLocks noGrp="1"/>
          </p:cNvSpPr>
          <p:nvPr>
            <p:ph type="sldNum" sz="quarter" idx="4"/>
          </p:nvPr>
        </p:nvSpPr>
        <p:spPr>
          <a:xfrm>
            <a:off x="8589962" y="6042025"/>
            <a:ext cx="684212"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rebuchet MS" pitchFamily="34" charset="0"/>
                <a:sym typeface="Trebuchet MS"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rebuchet MS" pitchFamily="34" charset="0"/>
                <a:sym typeface="Trebuchet MS"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rebuchet MS" pitchFamily="34" charset="0"/>
                <a:sym typeface="Trebuchet MS"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rebuchet MS" pitchFamily="34" charset="0"/>
                <a:sym typeface="Trebuchet MS"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rebuchet MS" pitchFamily="34" charset="0"/>
                <a:sym typeface="Trebuchet MS" pitchFamily="34" charset="0"/>
              </a:defRPr>
            </a:lvl5pPr>
          </a:lstStyle>
          <a:p>
            <a:pPr lvl="0" algn="r" eaLnBrk="1" latinLnBrk="1" hangingPunct="1"/>
            <a:fld id="{566ABCEB-ACFC-4714-9973-3DA970169C29}" type="slidenum">
              <a:rPr lang="en-US" altLang="en-US" sz="900">
                <a:solidFill>
                  <a:schemeClr val="accent1"/>
                </a:solidFill>
              </a:rPr>
              <a:pPr lvl="0" algn="r" eaLnBrk="1" latinLnBrk="1" hangingPunct="1"/>
              <a:t>‹#›</a:t>
            </a:fld>
            <a:endParaRPr lang="en-US" altLang="en-US" sz="900">
              <a:solidFill>
                <a:schemeClr val="accent1"/>
              </a:solidFill>
            </a:endParaRPr>
          </a:p>
        </p:txBody>
      </p:sp>
      <p:sp>
        <p:nvSpPr>
          <p:cNvPr id="1048600" name="Subtitle 2"/>
          <p:cNvSpPr>
            <a:spLocks noGrp="1"/>
          </p:cNvSpPr>
          <p:nvPr>
            <p:ph type="subTitle" idx="1"/>
          </p:nvPr>
        </p:nvSpPr>
        <p:spPr>
          <a:xfrm>
            <a:off x="1507067" y="4050833"/>
            <a:ext cx="7766936"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601"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Tree>
    <p:extLst>
      <p:ext uri="{BB962C8B-B14F-4D97-AF65-F5344CB8AC3E}">
        <p14:creationId xmlns:p14="http://schemas.microsoft.com/office/powerpoint/2010/main" val="3441888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46B32-8512-417C-B4DB-1E8BBE5E27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7051C9-1321-0AD8-6A17-468BB496AD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DC7071-F8C0-79BC-7F9B-C3ABFB795140}"/>
              </a:ext>
            </a:extLst>
          </p:cNvPr>
          <p:cNvSpPr>
            <a:spLocks noGrp="1"/>
          </p:cNvSpPr>
          <p:nvPr>
            <p:ph type="dt" sz="half" idx="10"/>
          </p:nvPr>
        </p:nvSpPr>
        <p:spPr/>
        <p:txBody>
          <a:bodyPr/>
          <a:lstStyle/>
          <a:p>
            <a:pPr lvl="0" algn="r" eaLnBrk="1" latinLnBrk="1" hangingPunct="1"/>
            <a:fld id="{566ABCEB-ACFC-4714-9973-3DA970169C29}" type="datetime1">
              <a:rPr lang="en-US" altLang="en-US" sz="900" smtClean="0">
                <a:solidFill>
                  <a:srgbClr val="898989"/>
                </a:solidFill>
              </a:rPr>
              <a:pPr lvl="0" algn="r" eaLnBrk="1" latinLnBrk="1" hangingPunct="1"/>
              <a:t>8/18/2023</a:t>
            </a:fld>
            <a:endParaRPr lang="en-US" altLang="en-US" sz="900">
              <a:solidFill>
                <a:srgbClr val="898989"/>
              </a:solidFill>
            </a:endParaRPr>
          </a:p>
        </p:txBody>
      </p:sp>
      <p:sp>
        <p:nvSpPr>
          <p:cNvPr id="5" name="Footer Placeholder 4">
            <a:extLst>
              <a:ext uri="{FF2B5EF4-FFF2-40B4-BE49-F238E27FC236}">
                <a16:creationId xmlns:a16="http://schemas.microsoft.com/office/drawing/2014/main" id="{9D80E148-C8A6-5712-0EA2-FA537A584B1F}"/>
              </a:ext>
            </a:extLst>
          </p:cNvPr>
          <p:cNvSpPr>
            <a:spLocks noGrp="1"/>
          </p:cNvSpPr>
          <p:nvPr>
            <p:ph type="ftr" sz="quarter" idx="11"/>
          </p:nvPr>
        </p:nvSpPr>
        <p:spPr/>
        <p:txBody>
          <a:bodyPr/>
          <a:lstStyle/>
          <a:p>
            <a:pPr lvl="0" eaLnBrk="1" latinLnBrk="1" hangingPunct="1"/>
            <a:endParaRPr lang="en-US" altLang="en-US" sz="900">
              <a:solidFill>
                <a:srgbClr val="898989"/>
              </a:solidFill>
            </a:endParaRPr>
          </a:p>
        </p:txBody>
      </p:sp>
      <p:sp>
        <p:nvSpPr>
          <p:cNvPr id="6" name="Slide Number Placeholder 5">
            <a:extLst>
              <a:ext uri="{FF2B5EF4-FFF2-40B4-BE49-F238E27FC236}">
                <a16:creationId xmlns:a16="http://schemas.microsoft.com/office/drawing/2014/main" id="{06927F06-E5CA-5047-38EE-96B1AE507A54}"/>
              </a:ext>
            </a:extLst>
          </p:cNvPr>
          <p:cNvSpPr>
            <a:spLocks noGrp="1"/>
          </p:cNvSpPr>
          <p:nvPr>
            <p:ph type="sldNum" sz="quarter" idx="12"/>
          </p:nvPr>
        </p:nvSpPr>
        <p:spPr/>
        <p:txBody>
          <a:bodyPr/>
          <a:lstStyle/>
          <a:p>
            <a:pPr lvl="0" algn="r" eaLnBrk="1" latinLnBrk="1" hangingPunct="1"/>
            <a:fld id="{566ABCEB-ACFC-4714-9973-3DA970169C29}" type="slidenum">
              <a:rPr lang="en-US" altLang="en-US" sz="900" smtClean="0">
                <a:solidFill>
                  <a:schemeClr val="accent1"/>
                </a:solidFill>
              </a:rPr>
              <a:pPr lvl="0" algn="r" eaLnBrk="1" latinLnBrk="1" hangingPunct="1"/>
              <a:t>‹#›</a:t>
            </a:fld>
            <a:endParaRPr lang="en-US" altLang="en-US" sz="900">
              <a:solidFill>
                <a:schemeClr val="accent1"/>
              </a:solidFill>
            </a:endParaRPr>
          </a:p>
        </p:txBody>
      </p:sp>
    </p:spTree>
    <p:extLst>
      <p:ext uri="{BB962C8B-B14F-4D97-AF65-F5344CB8AC3E}">
        <p14:creationId xmlns:p14="http://schemas.microsoft.com/office/powerpoint/2010/main" val="3139767224"/>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BF36C-9E10-E169-423E-490BEBB5F2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931724E-C3D3-BFBB-D2A2-0B997AB6B8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72B009-DEA6-E577-7FB7-AE94862843AD}"/>
              </a:ext>
            </a:extLst>
          </p:cNvPr>
          <p:cNvSpPr>
            <a:spLocks noGrp="1"/>
          </p:cNvSpPr>
          <p:nvPr>
            <p:ph type="dt" sz="half" idx="10"/>
          </p:nvPr>
        </p:nvSpPr>
        <p:spPr/>
        <p:txBody>
          <a:bodyPr/>
          <a:lstStyle/>
          <a:p>
            <a:pPr lvl="0" algn="r" eaLnBrk="1" latinLnBrk="1" hangingPunct="1"/>
            <a:fld id="{566ABCEB-ACFC-4714-9973-3DA970169C29}" type="datetime1">
              <a:rPr lang="en-US" altLang="en-US" sz="900" smtClean="0">
                <a:solidFill>
                  <a:srgbClr val="898989"/>
                </a:solidFill>
              </a:rPr>
              <a:pPr lvl="0" algn="r" eaLnBrk="1" latinLnBrk="1" hangingPunct="1"/>
              <a:t>8/18/2023</a:t>
            </a:fld>
            <a:endParaRPr lang="en-US" altLang="en-US" sz="900">
              <a:solidFill>
                <a:srgbClr val="898989"/>
              </a:solidFill>
            </a:endParaRPr>
          </a:p>
        </p:txBody>
      </p:sp>
      <p:sp>
        <p:nvSpPr>
          <p:cNvPr id="5" name="Footer Placeholder 4">
            <a:extLst>
              <a:ext uri="{FF2B5EF4-FFF2-40B4-BE49-F238E27FC236}">
                <a16:creationId xmlns:a16="http://schemas.microsoft.com/office/drawing/2014/main" id="{346397A3-66C0-0B07-D767-80953DE87C93}"/>
              </a:ext>
            </a:extLst>
          </p:cNvPr>
          <p:cNvSpPr>
            <a:spLocks noGrp="1"/>
          </p:cNvSpPr>
          <p:nvPr>
            <p:ph type="ftr" sz="quarter" idx="11"/>
          </p:nvPr>
        </p:nvSpPr>
        <p:spPr/>
        <p:txBody>
          <a:bodyPr/>
          <a:lstStyle/>
          <a:p>
            <a:pPr lvl="0" eaLnBrk="1" latinLnBrk="1" hangingPunct="1"/>
            <a:endParaRPr lang="en-US" altLang="en-US" sz="900">
              <a:solidFill>
                <a:srgbClr val="898989"/>
              </a:solidFill>
            </a:endParaRPr>
          </a:p>
        </p:txBody>
      </p:sp>
      <p:sp>
        <p:nvSpPr>
          <p:cNvPr id="6" name="Slide Number Placeholder 5">
            <a:extLst>
              <a:ext uri="{FF2B5EF4-FFF2-40B4-BE49-F238E27FC236}">
                <a16:creationId xmlns:a16="http://schemas.microsoft.com/office/drawing/2014/main" id="{E44CAEDB-DB05-DAE2-74DE-29E695B6D9CB}"/>
              </a:ext>
            </a:extLst>
          </p:cNvPr>
          <p:cNvSpPr>
            <a:spLocks noGrp="1"/>
          </p:cNvSpPr>
          <p:nvPr>
            <p:ph type="sldNum" sz="quarter" idx="12"/>
          </p:nvPr>
        </p:nvSpPr>
        <p:spPr/>
        <p:txBody>
          <a:bodyPr/>
          <a:lstStyle/>
          <a:p>
            <a:pPr lvl="0" algn="r" eaLnBrk="1" latinLnBrk="1" hangingPunct="1"/>
            <a:fld id="{566ABCEB-ACFC-4714-9973-3DA970169C29}" type="slidenum">
              <a:rPr lang="en-US" altLang="en-US" sz="900" smtClean="0">
                <a:solidFill>
                  <a:schemeClr val="accent1"/>
                </a:solidFill>
              </a:rPr>
              <a:pPr lvl="0" algn="r" eaLnBrk="1" latinLnBrk="1" hangingPunct="1"/>
              <a:t>‹#›</a:t>
            </a:fld>
            <a:endParaRPr lang="en-US" altLang="en-US" sz="900">
              <a:solidFill>
                <a:schemeClr val="accent1"/>
              </a:solidFill>
            </a:endParaRPr>
          </a:p>
        </p:txBody>
      </p:sp>
    </p:spTree>
    <p:extLst>
      <p:ext uri="{BB962C8B-B14F-4D97-AF65-F5344CB8AC3E}">
        <p14:creationId xmlns:p14="http://schemas.microsoft.com/office/powerpoint/2010/main" val="2991931139"/>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2A30E-E49B-27B5-84D5-4DD4DD0857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2EE9EB-EC73-E2A2-804B-974FCAAC53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83126A-91BB-80AB-ACFC-DD40212CE0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6021F88-65B0-6F59-F155-D37DCB2AAF67}"/>
              </a:ext>
            </a:extLst>
          </p:cNvPr>
          <p:cNvSpPr>
            <a:spLocks noGrp="1"/>
          </p:cNvSpPr>
          <p:nvPr>
            <p:ph type="dt" sz="half" idx="10"/>
          </p:nvPr>
        </p:nvSpPr>
        <p:spPr/>
        <p:txBody>
          <a:bodyPr/>
          <a:lstStyle/>
          <a:p>
            <a:pPr lvl="0" algn="r" eaLnBrk="1" latinLnBrk="1" hangingPunct="1"/>
            <a:fld id="{566ABCEB-ACFC-4714-9973-3DA970169C29}" type="datetime1">
              <a:rPr lang="en-US" altLang="en-US" sz="900" smtClean="0">
                <a:solidFill>
                  <a:srgbClr val="898989"/>
                </a:solidFill>
              </a:rPr>
              <a:pPr lvl="0" algn="r" eaLnBrk="1" latinLnBrk="1" hangingPunct="1"/>
              <a:t>8/18/2023</a:t>
            </a:fld>
            <a:endParaRPr lang="en-US" altLang="en-US" sz="900">
              <a:solidFill>
                <a:srgbClr val="898989"/>
              </a:solidFill>
            </a:endParaRPr>
          </a:p>
        </p:txBody>
      </p:sp>
      <p:sp>
        <p:nvSpPr>
          <p:cNvPr id="6" name="Footer Placeholder 5">
            <a:extLst>
              <a:ext uri="{FF2B5EF4-FFF2-40B4-BE49-F238E27FC236}">
                <a16:creationId xmlns:a16="http://schemas.microsoft.com/office/drawing/2014/main" id="{885098C2-300D-2513-F4D6-B024B7613B77}"/>
              </a:ext>
            </a:extLst>
          </p:cNvPr>
          <p:cNvSpPr>
            <a:spLocks noGrp="1"/>
          </p:cNvSpPr>
          <p:nvPr>
            <p:ph type="ftr" sz="quarter" idx="11"/>
          </p:nvPr>
        </p:nvSpPr>
        <p:spPr/>
        <p:txBody>
          <a:bodyPr/>
          <a:lstStyle/>
          <a:p>
            <a:pPr lvl="0" eaLnBrk="1" latinLnBrk="1" hangingPunct="1"/>
            <a:endParaRPr lang="en-US" altLang="en-US" sz="900">
              <a:solidFill>
                <a:srgbClr val="898989"/>
              </a:solidFill>
            </a:endParaRPr>
          </a:p>
        </p:txBody>
      </p:sp>
      <p:sp>
        <p:nvSpPr>
          <p:cNvPr id="7" name="Slide Number Placeholder 6">
            <a:extLst>
              <a:ext uri="{FF2B5EF4-FFF2-40B4-BE49-F238E27FC236}">
                <a16:creationId xmlns:a16="http://schemas.microsoft.com/office/drawing/2014/main" id="{98222218-75A0-B5BC-C591-B2C2A1756535}"/>
              </a:ext>
            </a:extLst>
          </p:cNvPr>
          <p:cNvSpPr>
            <a:spLocks noGrp="1"/>
          </p:cNvSpPr>
          <p:nvPr>
            <p:ph type="sldNum" sz="quarter" idx="12"/>
          </p:nvPr>
        </p:nvSpPr>
        <p:spPr/>
        <p:txBody>
          <a:bodyPr/>
          <a:lstStyle/>
          <a:p>
            <a:pPr lvl="0" algn="r" eaLnBrk="1" latinLnBrk="1" hangingPunct="1"/>
            <a:fld id="{566ABCEB-ACFC-4714-9973-3DA970169C29}" type="slidenum">
              <a:rPr lang="en-US" altLang="en-US" sz="900" smtClean="0">
                <a:solidFill>
                  <a:schemeClr val="accent1"/>
                </a:solidFill>
              </a:rPr>
              <a:pPr lvl="0" algn="r" eaLnBrk="1" latinLnBrk="1" hangingPunct="1"/>
              <a:t>‹#›</a:t>
            </a:fld>
            <a:endParaRPr lang="en-US" altLang="en-US" sz="900">
              <a:solidFill>
                <a:schemeClr val="accent1"/>
              </a:solidFill>
            </a:endParaRPr>
          </a:p>
        </p:txBody>
      </p:sp>
    </p:spTree>
    <p:extLst>
      <p:ext uri="{BB962C8B-B14F-4D97-AF65-F5344CB8AC3E}">
        <p14:creationId xmlns:p14="http://schemas.microsoft.com/office/powerpoint/2010/main" val="1377365150"/>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354D7-E668-93B6-3076-D3CDD1E3BD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9CD12B-484F-A452-1955-E932DEABD2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B0BDD2-F359-2912-DAB4-19A0EBA13D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0A61C77-6B1F-41FD-7E08-CAA7C868AF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857117-FDB5-4052-2632-A2C887BE2B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E0BFFE-E571-2667-9C2F-5C2CCBCA83ED}"/>
              </a:ext>
            </a:extLst>
          </p:cNvPr>
          <p:cNvSpPr>
            <a:spLocks noGrp="1"/>
          </p:cNvSpPr>
          <p:nvPr>
            <p:ph type="dt" sz="half" idx="10"/>
          </p:nvPr>
        </p:nvSpPr>
        <p:spPr/>
        <p:txBody>
          <a:bodyPr/>
          <a:lstStyle/>
          <a:p>
            <a:pPr lvl="0" algn="r" eaLnBrk="1" latinLnBrk="1" hangingPunct="1"/>
            <a:fld id="{566ABCEB-ACFC-4714-9973-3DA970169C29}" type="datetime1">
              <a:rPr lang="en-US" altLang="en-US" sz="900" smtClean="0">
                <a:solidFill>
                  <a:srgbClr val="898989"/>
                </a:solidFill>
              </a:rPr>
              <a:pPr lvl="0" algn="r" eaLnBrk="1" latinLnBrk="1" hangingPunct="1"/>
              <a:t>8/18/2023</a:t>
            </a:fld>
            <a:endParaRPr lang="en-US" altLang="en-US" sz="900">
              <a:solidFill>
                <a:srgbClr val="898989"/>
              </a:solidFill>
            </a:endParaRPr>
          </a:p>
        </p:txBody>
      </p:sp>
      <p:sp>
        <p:nvSpPr>
          <p:cNvPr id="8" name="Footer Placeholder 7">
            <a:extLst>
              <a:ext uri="{FF2B5EF4-FFF2-40B4-BE49-F238E27FC236}">
                <a16:creationId xmlns:a16="http://schemas.microsoft.com/office/drawing/2014/main" id="{520A2F3B-5C38-6A75-A1C1-BD5AB9DF3E71}"/>
              </a:ext>
            </a:extLst>
          </p:cNvPr>
          <p:cNvSpPr>
            <a:spLocks noGrp="1"/>
          </p:cNvSpPr>
          <p:nvPr>
            <p:ph type="ftr" sz="quarter" idx="11"/>
          </p:nvPr>
        </p:nvSpPr>
        <p:spPr/>
        <p:txBody>
          <a:bodyPr/>
          <a:lstStyle/>
          <a:p>
            <a:pPr lvl="0" eaLnBrk="1" latinLnBrk="1" hangingPunct="1"/>
            <a:endParaRPr lang="en-US" altLang="en-US" sz="900">
              <a:solidFill>
                <a:srgbClr val="898989"/>
              </a:solidFill>
            </a:endParaRPr>
          </a:p>
        </p:txBody>
      </p:sp>
      <p:sp>
        <p:nvSpPr>
          <p:cNvPr id="9" name="Slide Number Placeholder 8">
            <a:extLst>
              <a:ext uri="{FF2B5EF4-FFF2-40B4-BE49-F238E27FC236}">
                <a16:creationId xmlns:a16="http://schemas.microsoft.com/office/drawing/2014/main" id="{4BA42287-0442-482A-1135-608365173F82}"/>
              </a:ext>
            </a:extLst>
          </p:cNvPr>
          <p:cNvSpPr>
            <a:spLocks noGrp="1"/>
          </p:cNvSpPr>
          <p:nvPr>
            <p:ph type="sldNum" sz="quarter" idx="12"/>
          </p:nvPr>
        </p:nvSpPr>
        <p:spPr/>
        <p:txBody>
          <a:bodyPr/>
          <a:lstStyle/>
          <a:p>
            <a:pPr lvl="0" algn="r" eaLnBrk="1" latinLnBrk="1" hangingPunct="1"/>
            <a:fld id="{566ABCEB-ACFC-4714-9973-3DA970169C29}" type="slidenum">
              <a:rPr lang="en-US" altLang="en-US" sz="900" smtClean="0">
                <a:solidFill>
                  <a:schemeClr val="accent1"/>
                </a:solidFill>
              </a:rPr>
              <a:pPr lvl="0" algn="r" eaLnBrk="1" latinLnBrk="1" hangingPunct="1"/>
              <a:t>‹#›</a:t>
            </a:fld>
            <a:endParaRPr lang="en-US" altLang="en-US" sz="900">
              <a:solidFill>
                <a:schemeClr val="accent1"/>
              </a:solidFill>
            </a:endParaRPr>
          </a:p>
        </p:txBody>
      </p:sp>
    </p:spTree>
    <p:extLst>
      <p:ext uri="{BB962C8B-B14F-4D97-AF65-F5344CB8AC3E}">
        <p14:creationId xmlns:p14="http://schemas.microsoft.com/office/powerpoint/2010/main" val="1837616823"/>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140E9-248F-0C97-EECF-CB90225ECF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F50572-2116-9E09-D4E3-8C2A37155F5D}"/>
              </a:ext>
            </a:extLst>
          </p:cNvPr>
          <p:cNvSpPr>
            <a:spLocks noGrp="1"/>
          </p:cNvSpPr>
          <p:nvPr>
            <p:ph type="dt" sz="half" idx="10"/>
          </p:nvPr>
        </p:nvSpPr>
        <p:spPr/>
        <p:txBody>
          <a:bodyPr/>
          <a:lstStyle/>
          <a:p>
            <a:pPr lvl="0" algn="r" eaLnBrk="1" latinLnBrk="1" hangingPunct="1"/>
            <a:fld id="{566ABCEB-ACFC-4714-9973-3DA970169C29}" type="datetime1">
              <a:rPr lang="en-US" altLang="en-US" sz="900" smtClean="0">
                <a:solidFill>
                  <a:srgbClr val="898989"/>
                </a:solidFill>
              </a:rPr>
              <a:pPr lvl="0" algn="r" eaLnBrk="1" latinLnBrk="1" hangingPunct="1"/>
              <a:t>8/18/2023</a:t>
            </a:fld>
            <a:endParaRPr lang="en-US" altLang="en-US" sz="900">
              <a:solidFill>
                <a:srgbClr val="898989"/>
              </a:solidFill>
            </a:endParaRPr>
          </a:p>
        </p:txBody>
      </p:sp>
      <p:sp>
        <p:nvSpPr>
          <p:cNvPr id="4" name="Footer Placeholder 3">
            <a:extLst>
              <a:ext uri="{FF2B5EF4-FFF2-40B4-BE49-F238E27FC236}">
                <a16:creationId xmlns:a16="http://schemas.microsoft.com/office/drawing/2014/main" id="{677785A6-7496-64BE-2721-9B625946519A}"/>
              </a:ext>
            </a:extLst>
          </p:cNvPr>
          <p:cNvSpPr>
            <a:spLocks noGrp="1"/>
          </p:cNvSpPr>
          <p:nvPr>
            <p:ph type="ftr" sz="quarter" idx="11"/>
          </p:nvPr>
        </p:nvSpPr>
        <p:spPr/>
        <p:txBody>
          <a:bodyPr/>
          <a:lstStyle/>
          <a:p>
            <a:pPr lvl="0" eaLnBrk="1" latinLnBrk="1" hangingPunct="1"/>
            <a:endParaRPr lang="en-US" altLang="en-US" sz="900">
              <a:solidFill>
                <a:srgbClr val="898989"/>
              </a:solidFill>
            </a:endParaRPr>
          </a:p>
        </p:txBody>
      </p:sp>
      <p:sp>
        <p:nvSpPr>
          <p:cNvPr id="5" name="Slide Number Placeholder 4">
            <a:extLst>
              <a:ext uri="{FF2B5EF4-FFF2-40B4-BE49-F238E27FC236}">
                <a16:creationId xmlns:a16="http://schemas.microsoft.com/office/drawing/2014/main" id="{D33F47B9-AD6D-8632-7ADF-86A1B419CA9F}"/>
              </a:ext>
            </a:extLst>
          </p:cNvPr>
          <p:cNvSpPr>
            <a:spLocks noGrp="1"/>
          </p:cNvSpPr>
          <p:nvPr>
            <p:ph type="sldNum" sz="quarter" idx="12"/>
          </p:nvPr>
        </p:nvSpPr>
        <p:spPr/>
        <p:txBody>
          <a:bodyPr/>
          <a:lstStyle/>
          <a:p>
            <a:pPr lvl="0" algn="r" eaLnBrk="1" latinLnBrk="1" hangingPunct="1"/>
            <a:fld id="{566ABCEB-ACFC-4714-9973-3DA970169C29}" type="slidenum">
              <a:rPr lang="en-US" altLang="en-US" sz="900" smtClean="0">
                <a:solidFill>
                  <a:schemeClr val="accent1"/>
                </a:solidFill>
              </a:rPr>
              <a:pPr lvl="0" algn="r" eaLnBrk="1" latinLnBrk="1" hangingPunct="1"/>
              <a:t>‹#›</a:t>
            </a:fld>
            <a:endParaRPr lang="en-US" altLang="en-US" sz="900">
              <a:solidFill>
                <a:schemeClr val="accent1"/>
              </a:solidFill>
            </a:endParaRPr>
          </a:p>
        </p:txBody>
      </p:sp>
    </p:spTree>
    <p:extLst>
      <p:ext uri="{BB962C8B-B14F-4D97-AF65-F5344CB8AC3E}">
        <p14:creationId xmlns:p14="http://schemas.microsoft.com/office/powerpoint/2010/main" val="2288215752"/>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719757-25AF-2024-7750-24A74FA4F4A8}"/>
              </a:ext>
            </a:extLst>
          </p:cNvPr>
          <p:cNvSpPr>
            <a:spLocks noGrp="1"/>
          </p:cNvSpPr>
          <p:nvPr>
            <p:ph type="dt" sz="half" idx="10"/>
          </p:nvPr>
        </p:nvSpPr>
        <p:spPr/>
        <p:txBody>
          <a:bodyPr/>
          <a:lstStyle/>
          <a:p>
            <a:pPr lvl="0" algn="r" eaLnBrk="1" latinLnBrk="1" hangingPunct="1"/>
            <a:fld id="{566ABCEB-ACFC-4714-9973-3DA970169C29}" type="datetime1">
              <a:rPr lang="en-US" altLang="en-US" sz="900" smtClean="0">
                <a:solidFill>
                  <a:srgbClr val="898989"/>
                </a:solidFill>
              </a:rPr>
              <a:pPr lvl="0" algn="r" eaLnBrk="1" latinLnBrk="1" hangingPunct="1"/>
              <a:t>8/18/2023</a:t>
            </a:fld>
            <a:endParaRPr lang="en-US" altLang="en-US" sz="900">
              <a:solidFill>
                <a:srgbClr val="898989"/>
              </a:solidFill>
            </a:endParaRPr>
          </a:p>
        </p:txBody>
      </p:sp>
      <p:sp>
        <p:nvSpPr>
          <p:cNvPr id="3" name="Footer Placeholder 2">
            <a:extLst>
              <a:ext uri="{FF2B5EF4-FFF2-40B4-BE49-F238E27FC236}">
                <a16:creationId xmlns:a16="http://schemas.microsoft.com/office/drawing/2014/main" id="{1E0027AA-DD15-2637-1FA0-36ECD7F78944}"/>
              </a:ext>
            </a:extLst>
          </p:cNvPr>
          <p:cNvSpPr>
            <a:spLocks noGrp="1"/>
          </p:cNvSpPr>
          <p:nvPr>
            <p:ph type="ftr" sz="quarter" idx="11"/>
          </p:nvPr>
        </p:nvSpPr>
        <p:spPr/>
        <p:txBody>
          <a:bodyPr/>
          <a:lstStyle/>
          <a:p>
            <a:pPr lvl="0" eaLnBrk="1" latinLnBrk="1" hangingPunct="1"/>
            <a:endParaRPr lang="en-US" altLang="en-US" sz="900">
              <a:solidFill>
                <a:srgbClr val="898989"/>
              </a:solidFill>
            </a:endParaRPr>
          </a:p>
        </p:txBody>
      </p:sp>
      <p:sp>
        <p:nvSpPr>
          <p:cNvPr id="4" name="Slide Number Placeholder 3">
            <a:extLst>
              <a:ext uri="{FF2B5EF4-FFF2-40B4-BE49-F238E27FC236}">
                <a16:creationId xmlns:a16="http://schemas.microsoft.com/office/drawing/2014/main" id="{68DFDEFC-1F71-1C3F-89B6-3FA03655A449}"/>
              </a:ext>
            </a:extLst>
          </p:cNvPr>
          <p:cNvSpPr>
            <a:spLocks noGrp="1"/>
          </p:cNvSpPr>
          <p:nvPr>
            <p:ph type="sldNum" sz="quarter" idx="12"/>
          </p:nvPr>
        </p:nvSpPr>
        <p:spPr/>
        <p:txBody>
          <a:bodyPr/>
          <a:lstStyle/>
          <a:p>
            <a:pPr lvl="0" algn="r" eaLnBrk="1" latinLnBrk="1" hangingPunct="1"/>
            <a:fld id="{566ABCEB-ACFC-4714-9973-3DA970169C29}" type="slidenum">
              <a:rPr lang="en-US" altLang="en-US" sz="900" smtClean="0">
                <a:solidFill>
                  <a:schemeClr val="accent1"/>
                </a:solidFill>
              </a:rPr>
              <a:pPr lvl="0" algn="r" eaLnBrk="1" latinLnBrk="1" hangingPunct="1"/>
              <a:t>‹#›</a:t>
            </a:fld>
            <a:endParaRPr lang="en-US" altLang="en-US" sz="900">
              <a:solidFill>
                <a:schemeClr val="accent1"/>
              </a:solidFill>
            </a:endParaRPr>
          </a:p>
        </p:txBody>
      </p:sp>
    </p:spTree>
    <p:extLst>
      <p:ext uri="{BB962C8B-B14F-4D97-AF65-F5344CB8AC3E}">
        <p14:creationId xmlns:p14="http://schemas.microsoft.com/office/powerpoint/2010/main" val="585717860"/>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D7CEC-ABFA-E6A3-EDDC-608A5F5790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22024AB-4307-AAF3-2295-6092E84A91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BC6F93-850F-20DB-83AB-57316687F2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0817DF-CCA3-1578-67ED-F75BC510AAC7}"/>
              </a:ext>
            </a:extLst>
          </p:cNvPr>
          <p:cNvSpPr>
            <a:spLocks noGrp="1"/>
          </p:cNvSpPr>
          <p:nvPr>
            <p:ph type="dt" sz="half" idx="10"/>
          </p:nvPr>
        </p:nvSpPr>
        <p:spPr/>
        <p:txBody>
          <a:bodyPr/>
          <a:lstStyle/>
          <a:p>
            <a:pPr lvl="0" algn="r" eaLnBrk="1" latinLnBrk="1" hangingPunct="1"/>
            <a:fld id="{566ABCEB-ACFC-4714-9973-3DA970169C29}" type="datetime1">
              <a:rPr lang="en-US" altLang="en-US" sz="900" smtClean="0">
                <a:solidFill>
                  <a:srgbClr val="898989"/>
                </a:solidFill>
              </a:rPr>
              <a:pPr lvl="0" algn="r" eaLnBrk="1" latinLnBrk="1" hangingPunct="1"/>
              <a:t>8/18/2023</a:t>
            </a:fld>
            <a:endParaRPr lang="en-US" altLang="en-US" sz="900">
              <a:solidFill>
                <a:srgbClr val="898989"/>
              </a:solidFill>
            </a:endParaRPr>
          </a:p>
        </p:txBody>
      </p:sp>
      <p:sp>
        <p:nvSpPr>
          <p:cNvPr id="6" name="Footer Placeholder 5">
            <a:extLst>
              <a:ext uri="{FF2B5EF4-FFF2-40B4-BE49-F238E27FC236}">
                <a16:creationId xmlns:a16="http://schemas.microsoft.com/office/drawing/2014/main" id="{472735C2-CB86-2A4A-DE79-5312F38C8B0D}"/>
              </a:ext>
            </a:extLst>
          </p:cNvPr>
          <p:cNvSpPr>
            <a:spLocks noGrp="1"/>
          </p:cNvSpPr>
          <p:nvPr>
            <p:ph type="ftr" sz="quarter" idx="11"/>
          </p:nvPr>
        </p:nvSpPr>
        <p:spPr/>
        <p:txBody>
          <a:bodyPr/>
          <a:lstStyle/>
          <a:p>
            <a:pPr lvl="0" eaLnBrk="1" latinLnBrk="1" hangingPunct="1"/>
            <a:endParaRPr lang="en-US" altLang="en-US" sz="900">
              <a:solidFill>
                <a:srgbClr val="898989"/>
              </a:solidFill>
            </a:endParaRPr>
          </a:p>
        </p:txBody>
      </p:sp>
      <p:sp>
        <p:nvSpPr>
          <p:cNvPr id="7" name="Slide Number Placeholder 6">
            <a:extLst>
              <a:ext uri="{FF2B5EF4-FFF2-40B4-BE49-F238E27FC236}">
                <a16:creationId xmlns:a16="http://schemas.microsoft.com/office/drawing/2014/main" id="{E3ECD395-E8AB-0CD3-947E-118AF4766F95}"/>
              </a:ext>
            </a:extLst>
          </p:cNvPr>
          <p:cNvSpPr>
            <a:spLocks noGrp="1"/>
          </p:cNvSpPr>
          <p:nvPr>
            <p:ph type="sldNum" sz="quarter" idx="12"/>
          </p:nvPr>
        </p:nvSpPr>
        <p:spPr/>
        <p:txBody>
          <a:bodyPr/>
          <a:lstStyle/>
          <a:p>
            <a:pPr lvl="0" algn="r" eaLnBrk="1" latinLnBrk="1" hangingPunct="1"/>
            <a:fld id="{566ABCEB-ACFC-4714-9973-3DA970169C29}" type="slidenum">
              <a:rPr lang="en-US" altLang="en-US" sz="900" smtClean="0">
                <a:solidFill>
                  <a:schemeClr val="accent1"/>
                </a:solidFill>
              </a:rPr>
              <a:pPr lvl="0" algn="r" eaLnBrk="1" latinLnBrk="1" hangingPunct="1"/>
              <a:t>‹#›</a:t>
            </a:fld>
            <a:endParaRPr lang="en-US" altLang="en-US" sz="900">
              <a:solidFill>
                <a:schemeClr val="accent1"/>
              </a:solidFill>
            </a:endParaRPr>
          </a:p>
        </p:txBody>
      </p:sp>
    </p:spTree>
    <p:extLst>
      <p:ext uri="{BB962C8B-B14F-4D97-AF65-F5344CB8AC3E}">
        <p14:creationId xmlns:p14="http://schemas.microsoft.com/office/powerpoint/2010/main" val="3319676017"/>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E77EF-5D57-7A05-0C43-C48B05BC13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44C5EAB-9FA1-9D8B-E777-3964C329FB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D09B64-4AC6-EBBC-C5F9-207A54CDDC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C51D2D-5CF6-817F-0756-96E3BCC050AE}"/>
              </a:ext>
            </a:extLst>
          </p:cNvPr>
          <p:cNvSpPr>
            <a:spLocks noGrp="1"/>
          </p:cNvSpPr>
          <p:nvPr>
            <p:ph type="dt" sz="half" idx="10"/>
          </p:nvPr>
        </p:nvSpPr>
        <p:spPr/>
        <p:txBody>
          <a:bodyPr/>
          <a:lstStyle/>
          <a:p>
            <a:pPr lvl="0" algn="r" eaLnBrk="1" latinLnBrk="1" hangingPunct="1"/>
            <a:fld id="{566ABCEB-ACFC-4714-9973-3DA970169C29}" type="datetime1">
              <a:rPr lang="en-US" altLang="en-US" sz="900" smtClean="0">
                <a:solidFill>
                  <a:srgbClr val="898989"/>
                </a:solidFill>
              </a:rPr>
              <a:pPr lvl="0" algn="r" eaLnBrk="1" latinLnBrk="1" hangingPunct="1"/>
              <a:t>8/18/2023</a:t>
            </a:fld>
            <a:endParaRPr lang="en-US" altLang="en-US" sz="900">
              <a:solidFill>
                <a:srgbClr val="898989"/>
              </a:solidFill>
            </a:endParaRPr>
          </a:p>
        </p:txBody>
      </p:sp>
      <p:sp>
        <p:nvSpPr>
          <p:cNvPr id="6" name="Footer Placeholder 5">
            <a:extLst>
              <a:ext uri="{FF2B5EF4-FFF2-40B4-BE49-F238E27FC236}">
                <a16:creationId xmlns:a16="http://schemas.microsoft.com/office/drawing/2014/main" id="{9085F81E-528F-F311-484A-2A26ABE932CF}"/>
              </a:ext>
            </a:extLst>
          </p:cNvPr>
          <p:cNvSpPr>
            <a:spLocks noGrp="1"/>
          </p:cNvSpPr>
          <p:nvPr>
            <p:ph type="ftr" sz="quarter" idx="11"/>
          </p:nvPr>
        </p:nvSpPr>
        <p:spPr/>
        <p:txBody>
          <a:bodyPr/>
          <a:lstStyle/>
          <a:p>
            <a:pPr lvl="0" eaLnBrk="1" latinLnBrk="1" hangingPunct="1"/>
            <a:endParaRPr lang="en-US" altLang="en-US" sz="900">
              <a:solidFill>
                <a:srgbClr val="898989"/>
              </a:solidFill>
            </a:endParaRPr>
          </a:p>
        </p:txBody>
      </p:sp>
      <p:sp>
        <p:nvSpPr>
          <p:cNvPr id="7" name="Slide Number Placeholder 6">
            <a:extLst>
              <a:ext uri="{FF2B5EF4-FFF2-40B4-BE49-F238E27FC236}">
                <a16:creationId xmlns:a16="http://schemas.microsoft.com/office/drawing/2014/main" id="{5F114188-52EA-0463-A1EB-366505083F03}"/>
              </a:ext>
            </a:extLst>
          </p:cNvPr>
          <p:cNvSpPr>
            <a:spLocks noGrp="1"/>
          </p:cNvSpPr>
          <p:nvPr>
            <p:ph type="sldNum" sz="quarter" idx="12"/>
          </p:nvPr>
        </p:nvSpPr>
        <p:spPr/>
        <p:txBody>
          <a:bodyPr/>
          <a:lstStyle/>
          <a:p>
            <a:pPr lvl="0" algn="r" eaLnBrk="1" latinLnBrk="1" hangingPunct="1"/>
            <a:fld id="{566ABCEB-ACFC-4714-9973-3DA970169C29}" type="slidenum">
              <a:rPr lang="en-US" altLang="en-US" sz="900" smtClean="0">
                <a:solidFill>
                  <a:schemeClr val="accent1"/>
                </a:solidFill>
              </a:rPr>
              <a:pPr lvl="0" algn="r" eaLnBrk="1" latinLnBrk="1" hangingPunct="1"/>
              <a:t>‹#›</a:t>
            </a:fld>
            <a:endParaRPr lang="en-US" altLang="en-US" sz="900">
              <a:solidFill>
                <a:schemeClr val="accent1"/>
              </a:solidFill>
            </a:endParaRPr>
          </a:p>
        </p:txBody>
      </p:sp>
    </p:spTree>
    <p:extLst>
      <p:ext uri="{BB962C8B-B14F-4D97-AF65-F5344CB8AC3E}">
        <p14:creationId xmlns:p14="http://schemas.microsoft.com/office/powerpoint/2010/main" val="293201399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2C30B0-12FB-E0BF-67AF-4D435DB144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F7EB9A-864B-5368-A4AD-0B26A26680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C9E07E-4E8E-CDE1-03AD-D5B6C55D6F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lvl="0" algn="r" eaLnBrk="1" latinLnBrk="1" hangingPunct="1"/>
            <a:fld id="{566ABCEB-ACFC-4714-9973-3DA970169C29}" type="datetime1">
              <a:rPr lang="en-US" altLang="en-US" sz="900" smtClean="0">
                <a:solidFill>
                  <a:srgbClr val="898989"/>
                </a:solidFill>
              </a:rPr>
              <a:pPr lvl="0" algn="r" eaLnBrk="1" latinLnBrk="1" hangingPunct="1"/>
              <a:t>8/18/2023</a:t>
            </a:fld>
            <a:endParaRPr lang="en-US" altLang="en-US" sz="900">
              <a:solidFill>
                <a:srgbClr val="898989"/>
              </a:solidFill>
            </a:endParaRPr>
          </a:p>
        </p:txBody>
      </p:sp>
      <p:sp>
        <p:nvSpPr>
          <p:cNvPr id="5" name="Footer Placeholder 4">
            <a:extLst>
              <a:ext uri="{FF2B5EF4-FFF2-40B4-BE49-F238E27FC236}">
                <a16:creationId xmlns:a16="http://schemas.microsoft.com/office/drawing/2014/main" id="{B7157E64-785A-894B-E946-2FD1C6CA8F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lvl="0" eaLnBrk="1" latinLnBrk="1" hangingPunct="1"/>
            <a:endParaRPr lang="en-US" altLang="en-US" sz="900">
              <a:solidFill>
                <a:srgbClr val="898989"/>
              </a:solidFill>
            </a:endParaRPr>
          </a:p>
        </p:txBody>
      </p:sp>
      <p:sp>
        <p:nvSpPr>
          <p:cNvPr id="6" name="Slide Number Placeholder 5">
            <a:extLst>
              <a:ext uri="{FF2B5EF4-FFF2-40B4-BE49-F238E27FC236}">
                <a16:creationId xmlns:a16="http://schemas.microsoft.com/office/drawing/2014/main" id="{AB273FB8-78AA-F650-045B-236677833E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lvl="0" algn="r" eaLnBrk="1" latinLnBrk="1" hangingPunct="1"/>
            <a:fld id="{566ABCEB-ACFC-4714-9973-3DA970169C29}" type="slidenum">
              <a:rPr lang="en-US" altLang="en-US" sz="900" smtClean="0">
                <a:solidFill>
                  <a:schemeClr val="accent1"/>
                </a:solidFill>
              </a:rPr>
              <a:pPr lvl="0" algn="r" eaLnBrk="1" latinLnBrk="1" hangingPunct="1"/>
              <a:t>‹#›</a:t>
            </a:fld>
            <a:endParaRPr lang="en-US" altLang="en-US" sz="900">
              <a:solidFill>
                <a:schemeClr val="accent1"/>
              </a:solidFill>
            </a:endParaRPr>
          </a:p>
        </p:txBody>
      </p:sp>
    </p:spTree>
    <p:extLst>
      <p:ext uri="{BB962C8B-B14F-4D97-AF65-F5344CB8AC3E}">
        <p14:creationId xmlns:p14="http://schemas.microsoft.com/office/powerpoint/2010/main" val="66258161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2097151" descr="C:\Users\csedeo2\Desktop\Cerficate 2.jpg"/>
          <p:cNvPicPr>
            <a:picLocks/>
          </p:cNvPicPr>
          <p:nvPr/>
        </p:nvPicPr>
        <p:blipFill>
          <a:blip r:embed="rId2" cstate="print"/>
          <a:srcRect/>
          <a:stretch>
            <a:fillRect/>
          </a:stretch>
        </p:blipFill>
        <p:spPr>
          <a:xfrm>
            <a:off x="-251052" y="-103981"/>
            <a:ext cx="12715875" cy="7065962"/>
          </a:xfrm>
          <a:prstGeom prst="rect">
            <a:avLst/>
          </a:prstGeom>
          <a:noFill/>
          <a:ln>
            <a:noFill/>
          </a:ln>
        </p:spPr>
      </p:pic>
      <p:sp>
        <p:nvSpPr>
          <p:cNvPr id="1048602" name="Rectangle: Rounded Corners 1048601"/>
          <p:cNvSpPr/>
          <p:nvPr/>
        </p:nvSpPr>
        <p:spPr>
          <a:xfrm>
            <a:off x="1117600" y="2933700"/>
            <a:ext cx="10160000" cy="990600"/>
          </a:xfrm>
          <a:prstGeom prst="roundRect">
            <a:avLst/>
          </a:prstGeom>
          <a:gradFill rotWithShape="1">
            <a:gsLst>
              <a:gs pos="0">
                <a:srgbClr val="BFDDC2">
                  <a:alpha val="100000"/>
                </a:srgbClr>
              </a:gs>
              <a:gs pos="0">
                <a:srgbClr val="BFDDC2">
                  <a:alpha val="100000"/>
                </a:srgbClr>
              </a:gs>
              <a:gs pos="88000">
                <a:srgbClr val="6CBA74">
                  <a:alpha val="100000"/>
                </a:srgbClr>
              </a:gs>
              <a:gs pos="100000">
                <a:srgbClr val="6CBA74">
                  <a:alpha val="100000"/>
                </a:srgbClr>
              </a:gs>
            </a:gsLst>
            <a:lin ang="5400000" scaled="0"/>
          </a:gradFill>
          <a:ln w="12700" cap="rnd" cmpd="sng">
            <a:solidFill>
              <a:srgbClr val="42B051">
                <a:alpha val="100000"/>
              </a:srgbClr>
            </a:solidFill>
            <a:prstDash val="solid"/>
            <a:round/>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Trebuchet MS" pitchFamily="34" charset="0"/>
                <a:sym typeface="Trebuchet MS"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Trebuchet MS" pitchFamily="34" charset="0"/>
                <a:sym typeface="Trebuchet MS"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Trebuchet MS" pitchFamily="34" charset="0"/>
                <a:sym typeface="Trebuchet MS"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Trebuchet MS" pitchFamily="34" charset="0"/>
                <a:sym typeface="Trebuchet MS"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Trebuchet MS" pitchFamily="34" charset="0"/>
                <a:sym typeface="Trebuchet MS" pitchFamily="34" charset="0"/>
              </a:defRPr>
            </a:lvl5pPr>
          </a:lstStyle>
          <a:p>
            <a:pPr lvl="0" eaLnBrk="1" latinLnBrk="1" hangingPunct="1">
              <a:lnSpc>
                <a:spcPct val="150000"/>
              </a:lnSpc>
            </a:pPr>
            <a:endParaRPr lang="en-US" altLang="en-US" b="1" dirty="0">
              <a:solidFill>
                <a:srgbClr val="000000"/>
              </a:solidFill>
            </a:endParaRPr>
          </a:p>
          <a:p>
            <a:pPr lvl="0" eaLnBrk="1" latinLnBrk="1" hangingPunct="1">
              <a:lnSpc>
                <a:spcPct val="150000"/>
              </a:lnSpc>
            </a:pPr>
            <a:r>
              <a:rPr lang="en-US" altLang="en-US" b="1" dirty="0">
                <a:solidFill>
                  <a:srgbClr val="000000"/>
                </a:solidFill>
              </a:rPr>
              <a:t>Batch No: 05</a:t>
            </a:r>
          </a:p>
          <a:p>
            <a:pPr lvl="0" eaLnBrk="1" latinLnBrk="1" hangingPunct="1">
              <a:lnSpc>
                <a:spcPct val="150000"/>
              </a:lnSpc>
            </a:pPr>
            <a:r>
              <a:rPr lang="en-US" altLang="en-US" b="1" dirty="0">
                <a:solidFill>
                  <a:srgbClr val="000000"/>
                </a:solidFill>
              </a:rPr>
              <a:t>Project Title: </a:t>
            </a:r>
            <a:r>
              <a:rPr lang="en-US" altLang="en-US" sz="2000" b="1" dirty="0">
                <a:solidFill>
                  <a:srgbClr val="000000"/>
                </a:solidFill>
                <a:latin typeface="Times New Roman" panose="02020603050405020304" pitchFamily="18" charset="0"/>
                <a:cs typeface="Times New Roman" panose="02020603050405020304" pitchFamily="18" charset="0"/>
              </a:rPr>
              <a:t>CREDIT</a:t>
            </a:r>
            <a:r>
              <a:rPr lang="en-US" altLang="en-US" sz="2000" b="1" dirty="0">
                <a:solidFill>
                  <a:schemeClr val="tx1">
                    <a:lumMod val="95000"/>
                    <a:lumOff val="5000"/>
                  </a:schemeClr>
                </a:solidFill>
                <a:latin typeface="Times New Roman" panose="02020603050405020304" pitchFamily="18" charset="0"/>
                <a:cs typeface="Times New Roman" panose="02020603050405020304" pitchFamily="18" charset="0"/>
              </a:rPr>
              <a:t> CARD </a:t>
            </a:r>
            <a:r>
              <a:rPr lang="en-US" altLang="en-US" sz="2000" b="1" dirty="0">
                <a:solidFill>
                  <a:srgbClr val="000000"/>
                </a:solidFill>
                <a:latin typeface="Times New Roman" panose="02020603050405020304" pitchFamily="18" charset="0"/>
                <a:cs typeface="Times New Roman" panose="02020603050405020304" pitchFamily="18" charset="0"/>
              </a:rPr>
              <a:t>FRAUD </a:t>
            </a:r>
            <a:r>
              <a:rPr lang="en-IN" altLang="en-US" sz="2000" b="1" dirty="0">
                <a:solidFill>
                  <a:srgbClr val="000000"/>
                </a:solidFill>
                <a:latin typeface="Times New Roman" panose="02020603050405020304" pitchFamily="18" charset="0"/>
                <a:cs typeface="Times New Roman" panose="02020603050405020304" pitchFamily="18" charset="0"/>
              </a:rPr>
              <a:t>DETECTION USING MACHINE LEARNING </a:t>
            </a:r>
          </a:p>
          <a:p>
            <a:pPr lvl="0" eaLnBrk="1" latinLnBrk="1" hangingPunct="1">
              <a:lnSpc>
                <a:spcPct val="150000"/>
              </a:lnSpc>
            </a:pPr>
            <a:endParaRPr lang="en-US" altLang="en-US" b="1" dirty="0">
              <a:solidFill>
                <a:srgbClr val="000000"/>
              </a:solidFill>
              <a:latin typeface="Bahnschrift SemiBold SemiConden" pitchFamily="34" charset="0"/>
            </a:endParaRPr>
          </a:p>
        </p:txBody>
      </p:sp>
      <p:pic>
        <p:nvPicPr>
          <p:cNvPr id="2097153" name="Picture 2097152"/>
          <p:cNvPicPr>
            <a:picLocks/>
          </p:cNvPicPr>
          <p:nvPr/>
        </p:nvPicPr>
        <p:blipFill>
          <a:blip r:embed="rId3" cstate="print"/>
          <a:srcRect/>
          <a:stretch>
            <a:fillRect/>
          </a:stretch>
        </p:blipFill>
        <p:spPr>
          <a:xfrm>
            <a:off x="895350" y="4552950"/>
            <a:ext cx="6638925" cy="1835150"/>
          </a:xfrm>
          <a:prstGeom prst="rect">
            <a:avLst/>
          </a:prstGeom>
          <a:noFill/>
          <a:ln>
            <a:noFill/>
          </a:ln>
        </p:spPr>
      </p:pic>
      <p:pic>
        <p:nvPicPr>
          <p:cNvPr id="2097154" name="Picture 2097153"/>
          <p:cNvPicPr>
            <a:picLocks/>
          </p:cNvPicPr>
          <p:nvPr/>
        </p:nvPicPr>
        <p:blipFill>
          <a:blip r:embed="rId4" cstate="print"/>
          <a:srcRect/>
          <a:stretch>
            <a:fillRect/>
          </a:stretch>
        </p:blipFill>
        <p:spPr>
          <a:xfrm>
            <a:off x="7905750" y="5005387"/>
            <a:ext cx="3189287" cy="865187"/>
          </a:xfrm>
          <a:prstGeom prst="rect">
            <a:avLst/>
          </a:prstGeom>
          <a:noFill/>
          <a:ln>
            <a:noFill/>
          </a:ln>
        </p:spPr>
      </p:pic>
      <p:sp>
        <p:nvSpPr>
          <p:cNvPr id="1048603" name="Rectangle 1048602"/>
          <p:cNvSpPr/>
          <p:nvPr/>
        </p:nvSpPr>
        <p:spPr>
          <a:xfrm>
            <a:off x="3362960" y="2186940"/>
            <a:ext cx="5956300" cy="46196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ts val="1000"/>
              </a:spcBef>
              <a:spcAft>
                <a:spcPct val="0"/>
              </a:spcAft>
              <a:buClr>
                <a:schemeClr val="accent1"/>
              </a:buClr>
              <a:buSzPct val="80000"/>
              <a:buFont typeface="Wingdings 3" pitchFamily="18" charset="2"/>
              <a:buChar char=""/>
              <a:defRPr sz="1800" b="0" i="0" u="none" baseline="0">
                <a:solidFill>
                  <a:srgbClr val="404040"/>
                </a:solidFill>
                <a:latin typeface="Trebuchet MS" pitchFamily="34" charset="0"/>
                <a:sym typeface="Trebuchet MS" pitchFamily="34" charset="0"/>
              </a:defRPr>
            </a:lvl1pPr>
            <a:lvl2pPr marL="742950" indent="-285750" algn="l" rtl="0" fontAlgn="base" latinLnBrk="1">
              <a:lnSpc>
                <a:spcPct val="100000"/>
              </a:lnSpc>
              <a:spcBef>
                <a:spcPts val="1000"/>
              </a:spcBef>
              <a:spcAft>
                <a:spcPct val="0"/>
              </a:spcAft>
              <a:buClr>
                <a:schemeClr val="accent1"/>
              </a:buClr>
              <a:buSzPct val="80000"/>
              <a:buFont typeface="Wingdings 3" pitchFamily="18" charset="2"/>
              <a:buChar char=""/>
              <a:defRPr sz="1600" b="0" i="0" u="none" baseline="0">
                <a:solidFill>
                  <a:srgbClr val="404040"/>
                </a:solidFill>
                <a:latin typeface="Trebuchet MS" pitchFamily="34" charset="0"/>
                <a:sym typeface="Trebuchet MS" pitchFamily="34" charset="0"/>
              </a:defRPr>
            </a:lvl2pPr>
            <a:lvl3pPr marL="1143000" indent="-228600" algn="l" rtl="0" fontAlgn="base" latinLnBrk="1">
              <a:lnSpc>
                <a:spcPct val="100000"/>
              </a:lnSpc>
              <a:spcBef>
                <a:spcPts val="1000"/>
              </a:spcBef>
              <a:spcAft>
                <a:spcPct val="0"/>
              </a:spcAft>
              <a:buClr>
                <a:schemeClr val="accent1"/>
              </a:buClr>
              <a:buSzPct val="80000"/>
              <a:buFont typeface="Wingdings 3" pitchFamily="18" charset="2"/>
              <a:buChar char=""/>
              <a:defRPr sz="1400" b="0" i="0" u="none" baseline="0">
                <a:solidFill>
                  <a:srgbClr val="404040"/>
                </a:solidFill>
                <a:latin typeface="Trebuchet MS" pitchFamily="34" charset="0"/>
                <a:sym typeface="Trebuchet MS" pitchFamily="34" charset="0"/>
              </a:defRPr>
            </a:lvl3pPr>
            <a:lvl4pPr marL="1600200" indent="-228600" algn="l" rtl="0" fontAlgn="base" latinLnBrk="1">
              <a:lnSpc>
                <a:spcPct val="100000"/>
              </a:lnSpc>
              <a:spcBef>
                <a:spcPts val="1000"/>
              </a:spcBef>
              <a:spcAft>
                <a:spcPct val="0"/>
              </a:spcAft>
              <a:buClr>
                <a:schemeClr val="accent1"/>
              </a:buClr>
              <a:buSzPct val="80000"/>
              <a:buFont typeface="Wingdings 3" pitchFamily="18" charset="2"/>
              <a:buChar char=""/>
              <a:defRPr sz="1200" b="0" i="0" u="none" baseline="0">
                <a:solidFill>
                  <a:srgbClr val="404040"/>
                </a:solidFill>
                <a:latin typeface="Trebuchet MS" pitchFamily="34" charset="0"/>
                <a:sym typeface="Trebuchet MS" pitchFamily="34" charset="0"/>
              </a:defRPr>
            </a:lvl4pPr>
            <a:lvl5pPr marL="2057400" indent="-228600" algn="l" rtl="0" fontAlgn="base" latinLnBrk="1">
              <a:lnSpc>
                <a:spcPct val="100000"/>
              </a:lnSpc>
              <a:spcBef>
                <a:spcPts val="1000"/>
              </a:spcBef>
              <a:spcAft>
                <a:spcPct val="0"/>
              </a:spcAft>
              <a:buClr>
                <a:schemeClr val="accent1"/>
              </a:buClr>
              <a:buSzPct val="80000"/>
              <a:buFont typeface="Wingdings 3" pitchFamily="18" charset="2"/>
              <a:buChar char=""/>
              <a:defRPr sz="1200" b="0" i="0" u="none" baseline="0">
                <a:solidFill>
                  <a:srgbClr val="404040"/>
                </a:solidFill>
                <a:latin typeface="Trebuchet MS" pitchFamily="34" charset="0"/>
                <a:sym typeface="Trebuchet MS" pitchFamily="34" charset="0"/>
              </a:defRPr>
            </a:lvl5pPr>
          </a:lstStyle>
          <a:p>
            <a:pPr marL="0" lvl="0" indent="0" eaLnBrk="1" latinLnBrk="1" hangingPunct="1">
              <a:spcBef>
                <a:spcPct val="0"/>
              </a:spcBef>
              <a:buSzPct val="100000"/>
              <a:buFontTx/>
              <a:buNone/>
            </a:pPr>
            <a:r>
              <a:rPr lang="en-US" altLang="en-US" sz="2400" b="1" dirty="0">
                <a:solidFill>
                  <a:srgbClr val="0070C0"/>
                </a:solidFill>
                <a:latin typeface="Calisto MT" pitchFamily="18" charset="0"/>
                <a:ea typeface="Arial" pitchFamily="34" charset="0"/>
              </a:rPr>
              <a:t>               Mini Project Review-1</a:t>
            </a:r>
          </a:p>
        </p:txBody>
      </p:sp>
      <p:graphicFrame>
        <p:nvGraphicFramePr>
          <p:cNvPr id="2" name="Table 2">
            <a:extLst>
              <a:ext uri="{FF2B5EF4-FFF2-40B4-BE49-F238E27FC236}">
                <a16:creationId xmlns:a16="http://schemas.microsoft.com/office/drawing/2014/main" id="{F0B2FBBA-2522-6136-2DA6-568FE6829F33}"/>
              </a:ext>
            </a:extLst>
          </p:cNvPr>
          <p:cNvGraphicFramePr>
            <a:graphicFrameLocks noGrp="1"/>
          </p:cNvGraphicFramePr>
          <p:nvPr>
            <p:extLst>
              <p:ext uri="{D42A27DB-BD31-4B8C-83A1-F6EECF244321}">
                <p14:modId xmlns:p14="http://schemas.microsoft.com/office/powerpoint/2010/main" val="1329703057"/>
              </p:ext>
            </p:extLst>
          </p:nvPr>
        </p:nvGraphicFramePr>
        <p:xfrm>
          <a:off x="895348" y="4237178"/>
          <a:ext cx="6638925" cy="2194560"/>
        </p:xfrm>
        <a:graphic>
          <a:graphicData uri="http://schemas.openxmlformats.org/drawingml/2006/table">
            <a:tbl>
              <a:tblPr firstRow="1" bandRow="1">
                <a:tableStyleId>{5C22544A-7EE6-4342-B048-85BDC9FD1C3A}</a:tableStyleId>
              </a:tblPr>
              <a:tblGrid>
                <a:gridCol w="838859">
                  <a:extLst>
                    <a:ext uri="{9D8B030D-6E8A-4147-A177-3AD203B41FA5}">
                      <a16:colId xmlns:a16="http://schemas.microsoft.com/office/drawing/2014/main" val="4179182370"/>
                    </a:ext>
                  </a:extLst>
                </a:gridCol>
                <a:gridCol w="2081048">
                  <a:extLst>
                    <a:ext uri="{9D8B030D-6E8A-4147-A177-3AD203B41FA5}">
                      <a16:colId xmlns:a16="http://schemas.microsoft.com/office/drawing/2014/main" val="4140825966"/>
                    </a:ext>
                  </a:extLst>
                </a:gridCol>
                <a:gridCol w="3719018">
                  <a:extLst>
                    <a:ext uri="{9D8B030D-6E8A-4147-A177-3AD203B41FA5}">
                      <a16:colId xmlns:a16="http://schemas.microsoft.com/office/drawing/2014/main" val="3559234289"/>
                    </a:ext>
                  </a:extLst>
                </a:gridCol>
              </a:tblGrid>
              <a:tr h="313131">
                <a:tc>
                  <a:txBody>
                    <a:bodyPr/>
                    <a:lstStyle/>
                    <a:p>
                      <a:r>
                        <a:rPr lang="en-US" dirty="0">
                          <a:solidFill>
                            <a:schemeClr val="tx1"/>
                          </a:solidFill>
                        </a:rPr>
                        <a:t>S.NO</a:t>
                      </a:r>
                      <a:endParaRPr lang="en-IN" dirty="0">
                        <a:solidFill>
                          <a:schemeClr val="tx1"/>
                        </a:solidFill>
                      </a:endParaRPr>
                    </a:p>
                  </a:txBody>
                  <a:tcPr/>
                </a:tc>
                <a:tc>
                  <a:txBody>
                    <a:bodyPr/>
                    <a:lstStyle/>
                    <a:p>
                      <a:pPr algn="l"/>
                      <a:r>
                        <a:rPr lang="en-US" dirty="0"/>
                        <a:t>          </a:t>
                      </a:r>
                      <a:r>
                        <a:rPr lang="en-US" dirty="0">
                          <a:solidFill>
                            <a:schemeClr val="tx1"/>
                          </a:solidFill>
                        </a:rPr>
                        <a:t>REGD.NO</a:t>
                      </a:r>
                      <a:endParaRPr lang="en-IN" dirty="0">
                        <a:solidFill>
                          <a:schemeClr val="tx1"/>
                        </a:solidFill>
                      </a:endParaRPr>
                    </a:p>
                  </a:txBody>
                  <a:tcPr/>
                </a:tc>
                <a:tc>
                  <a:txBody>
                    <a:bodyPr/>
                    <a:lstStyle/>
                    <a:p>
                      <a:r>
                        <a:rPr lang="en-US" dirty="0"/>
                        <a:t>          </a:t>
                      </a:r>
                      <a:r>
                        <a:rPr lang="en-US" dirty="0">
                          <a:solidFill>
                            <a:schemeClr val="tx1"/>
                          </a:solidFill>
                        </a:rPr>
                        <a:t>STUDENT NAME</a:t>
                      </a:r>
                      <a:endParaRPr lang="en-IN" dirty="0">
                        <a:solidFill>
                          <a:schemeClr val="tx1"/>
                        </a:solidFill>
                      </a:endParaRPr>
                    </a:p>
                  </a:txBody>
                  <a:tcPr/>
                </a:tc>
                <a:extLst>
                  <a:ext uri="{0D108BD9-81ED-4DB2-BD59-A6C34878D82A}">
                    <a16:rowId xmlns:a16="http://schemas.microsoft.com/office/drawing/2014/main" val="1829346375"/>
                  </a:ext>
                </a:extLst>
              </a:tr>
              <a:tr h="313131">
                <a:tc>
                  <a:txBody>
                    <a:bodyPr/>
                    <a:lstStyle/>
                    <a:p>
                      <a:r>
                        <a:rPr lang="en-US" dirty="0">
                          <a:solidFill>
                            <a:schemeClr val="tx1"/>
                          </a:solidFill>
                        </a:rPr>
                        <a:t>  1</a:t>
                      </a:r>
                      <a:endParaRPr lang="en-IN" dirty="0">
                        <a:solidFill>
                          <a:schemeClr val="tx1"/>
                        </a:solidFill>
                      </a:endParaRPr>
                    </a:p>
                  </a:txBody>
                  <a:tcPr/>
                </a:tc>
                <a:tc>
                  <a:txBody>
                    <a:bodyPr/>
                    <a:lstStyle/>
                    <a:p>
                      <a:r>
                        <a:rPr lang="en-US" dirty="0"/>
                        <a:t>   21A81A05M8</a:t>
                      </a:r>
                      <a:endParaRPr lang="en-IN" dirty="0"/>
                    </a:p>
                  </a:txBody>
                  <a:tcPr/>
                </a:tc>
                <a:tc>
                  <a:txBody>
                    <a:bodyPr/>
                    <a:lstStyle/>
                    <a:p>
                      <a:r>
                        <a:rPr lang="en-US" dirty="0"/>
                        <a:t>  KARPURAM VYSHNAVI</a:t>
                      </a:r>
                      <a:endParaRPr lang="en-IN" dirty="0"/>
                    </a:p>
                  </a:txBody>
                  <a:tcPr/>
                </a:tc>
                <a:extLst>
                  <a:ext uri="{0D108BD9-81ED-4DB2-BD59-A6C34878D82A}">
                    <a16:rowId xmlns:a16="http://schemas.microsoft.com/office/drawing/2014/main" val="3102261826"/>
                  </a:ext>
                </a:extLst>
              </a:tr>
              <a:tr h="313131">
                <a:tc>
                  <a:txBody>
                    <a:bodyPr/>
                    <a:lstStyle/>
                    <a:p>
                      <a:r>
                        <a:rPr lang="en-US" dirty="0"/>
                        <a:t>  2</a:t>
                      </a:r>
                      <a:endParaRPr lang="en-IN" dirty="0"/>
                    </a:p>
                  </a:txBody>
                  <a:tcPr/>
                </a:tc>
                <a:tc>
                  <a:txBody>
                    <a:bodyPr/>
                    <a:lstStyle/>
                    <a:p>
                      <a:r>
                        <a:rPr lang="en-US" dirty="0"/>
                        <a:t>   21A81A05M9</a:t>
                      </a:r>
                      <a:endParaRPr lang="en-IN" dirty="0"/>
                    </a:p>
                  </a:txBody>
                  <a:tcPr/>
                </a:tc>
                <a:tc>
                  <a:txBody>
                    <a:bodyPr/>
                    <a:lstStyle/>
                    <a:p>
                      <a:r>
                        <a:rPr lang="en-US" dirty="0"/>
                        <a:t>  KARRI LAKSHMI SHANU ABHINAYA</a:t>
                      </a:r>
                      <a:endParaRPr lang="en-IN" dirty="0"/>
                    </a:p>
                  </a:txBody>
                  <a:tcPr/>
                </a:tc>
                <a:extLst>
                  <a:ext uri="{0D108BD9-81ED-4DB2-BD59-A6C34878D82A}">
                    <a16:rowId xmlns:a16="http://schemas.microsoft.com/office/drawing/2014/main" val="3849409391"/>
                  </a:ext>
                </a:extLst>
              </a:tr>
              <a:tr h="313131">
                <a:tc>
                  <a:txBody>
                    <a:bodyPr/>
                    <a:lstStyle/>
                    <a:p>
                      <a:r>
                        <a:rPr lang="en-US" dirty="0"/>
                        <a:t>  3</a:t>
                      </a:r>
                      <a:endParaRPr lang="en-IN" dirty="0"/>
                    </a:p>
                  </a:txBody>
                  <a:tcPr/>
                </a:tc>
                <a:tc>
                  <a:txBody>
                    <a:bodyPr/>
                    <a:lstStyle/>
                    <a:p>
                      <a:r>
                        <a:rPr lang="en-US" dirty="0"/>
                        <a:t>   22A85A0521</a:t>
                      </a:r>
                      <a:endParaRPr lang="en-IN" dirty="0"/>
                    </a:p>
                  </a:txBody>
                  <a:tcPr/>
                </a:tc>
                <a:tc>
                  <a:txBody>
                    <a:bodyPr/>
                    <a:lstStyle/>
                    <a:p>
                      <a:r>
                        <a:rPr lang="en-US" dirty="0"/>
                        <a:t>  KOTTA HARSHITHA LAKSHMI</a:t>
                      </a:r>
                      <a:endParaRPr lang="en-IN" dirty="0"/>
                    </a:p>
                  </a:txBody>
                  <a:tcPr/>
                </a:tc>
                <a:extLst>
                  <a:ext uri="{0D108BD9-81ED-4DB2-BD59-A6C34878D82A}">
                    <a16:rowId xmlns:a16="http://schemas.microsoft.com/office/drawing/2014/main" val="3187111137"/>
                  </a:ext>
                </a:extLst>
              </a:tr>
              <a:tr h="313131">
                <a:tc>
                  <a:txBody>
                    <a:bodyPr/>
                    <a:lstStyle/>
                    <a:p>
                      <a:r>
                        <a:rPr lang="en-US" dirty="0"/>
                        <a:t>  4</a:t>
                      </a:r>
                      <a:endParaRPr lang="en-IN" dirty="0"/>
                    </a:p>
                  </a:txBody>
                  <a:tcPr/>
                </a:tc>
                <a:tc>
                  <a:txBody>
                    <a:bodyPr/>
                    <a:lstStyle/>
                    <a:p>
                      <a:r>
                        <a:rPr lang="en-US" dirty="0"/>
                        <a:t>   22A85A0524</a:t>
                      </a:r>
                      <a:endParaRPr lang="en-IN" dirty="0"/>
                    </a:p>
                  </a:txBody>
                  <a:tcPr/>
                </a:tc>
                <a:tc>
                  <a:txBody>
                    <a:bodyPr/>
                    <a:lstStyle/>
                    <a:p>
                      <a:r>
                        <a:rPr lang="en-US" dirty="0"/>
                        <a:t>  PICHIKA LITISH KUMAR</a:t>
                      </a:r>
                      <a:endParaRPr lang="en-IN" dirty="0"/>
                    </a:p>
                  </a:txBody>
                  <a:tcPr/>
                </a:tc>
                <a:extLst>
                  <a:ext uri="{0D108BD9-81ED-4DB2-BD59-A6C34878D82A}">
                    <a16:rowId xmlns:a16="http://schemas.microsoft.com/office/drawing/2014/main" val="2657443048"/>
                  </a:ext>
                </a:extLst>
              </a:tr>
              <a:tr h="313131">
                <a:tc>
                  <a:txBody>
                    <a:bodyPr/>
                    <a:lstStyle/>
                    <a:p>
                      <a:r>
                        <a:rPr lang="en-US" dirty="0"/>
                        <a:t>  5</a:t>
                      </a:r>
                      <a:endParaRPr lang="en-IN" dirty="0"/>
                    </a:p>
                  </a:txBody>
                  <a:tcPr/>
                </a:tc>
                <a:tc>
                  <a:txBody>
                    <a:bodyPr/>
                    <a:lstStyle/>
                    <a:p>
                      <a:r>
                        <a:rPr lang="en-US" dirty="0"/>
                        <a:t>   21A81A05P7</a:t>
                      </a:r>
                      <a:endParaRPr lang="en-IN" dirty="0"/>
                    </a:p>
                  </a:txBody>
                  <a:tcPr/>
                </a:tc>
                <a:tc>
                  <a:txBody>
                    <a:bodyPr/>
                    <a:lstStyle/>
                    <a:p>
                      <a:r>
                        <a:rPr lang="en-US" dirty="0"/>
                        <a:t>  SOMISETTY BHARATH KUMAR</a:t>
                      </a:r>
                      <a:endParaRPr lang="en-IN" dirty="0"/>
                    </a:p>
                  </a:txBody>
                  <a:tcPr/>
                </a:tc>
                <a:extLst>
                  <a:ext uri="{0D108BD9-81ED-4DB2-BD59-A6C34878D82A}">
                    <a16:rowId xmlns:a16="http://schemas.microsoft.com/office/drawing/2014/main" val="3006896167"/>
                  </a:ext>
                </a:extLst>
              </a:tr>
            </a:tbl>
          </a:graphicData>
        </a:graphic>
      </p:graphicFrame>
      <p:graphicFrame>
        <p:nvGraphicFramePr>
          <p:cNvPr id="3" name="Table 3">
            <a:extLst>
              <a:ext uri="{FF2B5EF4-FFF2-40B4-BE49-F238E27FC236}">
                <a16:creationId xmlns:a16="http://schemas.microsoft.com/office/drawing/2014/main" id="{9CA6C78E-6F8B-EB41-BAE6-E0619500DCC9}"/>
              </a:ext>
            </a:extLst>
          </p:cNvPr>
          <p:cNvGraphicFramePr>
            <a:graphicFrameLocks noGrp="1"/>
          </p:cNvGraphicFramePr>
          <p:nvPr>
            <p:extLst>
              <p:ext uri="{D42A27DB-BD31-4B8C-83A1-F6EECF244321}">
                <p14:modId xmlns:p14="http://schemas.microsoft.com/office/powerpoint/2010/main" val="2245133044"/>
              </p:ext>
            </p:extLst>
          </p:nvPr>
        </p:nvGraphicFramePr>
        <p:xfrm>
          <a:off x="7905750" y="5005387"/>
          <a:ext cx="3189287" cy="775182"/>
        </p:xfrm>
        <a:graphic>
          <a:graphicData uri="http://schemas.openxmlformats.org/drawingml/2006/table">
            <a:tbl>
              <a:tblPr firstRow="1" bandRow="1">
                <a:tableStyleId>{5C22544A-7EE6-4342-B048-85BDC9FD1C3A}</a:tableStyleId>
              </a:tblPr>
              <a:tblGrid>
                <a:gridCol w="3189287">
                  <a:extLst>
                    <a:ext uri="{9D8B030D-6E8A-4147-A177-3AD203B41FA5}">
                      <a16:colId xmlns:a16="http://schemas.microsoft.com/office/drawing/2014/main" val="4148864203"/>
                    </a:ext>
                  </a:extLst>
                </a:gridCol>
              </a:tblGrid>
              <a:tr h="387591">
                <a:tc>
                  <a:txBody>
                    <a:bodyPr/>
                    <a:lstStyle/>
                    <a:p>
                      <a:r>
                        <a:rPr lang="en-US" dirty="0">
                          <a:solidFill>
                            <a:schemeClr val="tx1"/>
                          </a:solidFill>
                        </a:rPr>
                        <a:t>           PROJECT GUIDE</a:t>
                      </a:r>
                      <a:endParaRPr lang="en-IN" dirty="0">
                        <a:solidFill>
                          <a:schemeClr val="tx1"/>
                        </a:solidFill>
                      </a:endParaRPr>
                    </a:p>
                  </a:txBody>
                  <a:tcPr/>
                </a:tc>
                <a:extLst>
                  <a:ext uri="{0D108BD9-81ED-4DB2-BD59-A6C34878D82A}">
                    <a16:rowId xmlns:a16="http://schemas.microsoft.com/office/drawing/2014/main" val="2206346682"/>
                  </a:ext>
                </a:extLst>
              </a:tr>
              <a:tr h="387591">
                <a:tc>
                  <a:txBody>
                    <a:bodyPr/>
                    <a:lstStyle/>
                    <a:p>
                      <a:r>
                        <a:rPr lang="en-US" dirty="0"/>
                        <a:t>         Mrs.P.Ujwala Sai,M.Tech</a:t>
                      </a:r>
                      <a:endParaRPr lang="en-IN" dirty="0"/>
                    </a:p>
                  </a:txBody>
                  <a:tcPr/>
                </a:tc>
                <a:extLst>
                  <a:ext uri="{0D108BD9-81ED-4DB2-BD59-A6C34878D82A}">
                    <a16:rowId xmlns:a16="http://schemas.microsoft.com/office/drawing/2014/main" val="3479902325"/>
                  </a:ext>
                </a:extLst>
              </a:tr>
            </a:tbl>
          </a:graphicData>
        </a:graphic>
      </p:graphicFrame>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048621"/>
          <p:cNvSpPr>
            <a:spLocks noGrp="1"/>
          </p:cNvSpPr>
          <p:nvPr>
            <p:ph type="title"/>
          </p:nvPr>
        </p:nvSpPr>
        <p:spPr>
          <a:xfrm>
            <a:off x="914400" y="177800"/>
            <a:ext cx="10353675" cy="1004887"/>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3600" b="0" i="0" u="none" baseline="0">
                <a:solidFill>
                  <a:schemeClr val="accent1"/>
                </a:solidFill>
                <a:latin typeface="Trebuchet MS" pitchFamily="34" charset="0"/>
                <a:sym typeface="Trebuchet MS" pitchFamily="34" charset="0"/>
              </a:defRPr>
            </a:lvl1pPr>
          </a:lstStyle>
          <a:p>
            <a:pPr lvl="0" eaLnBrk="1" latinLnBrk="1" hangingPunct="1"/>
            <a:r>
              <a:rPr lang="en-IN" altLang="en-US" dirty="0">
                <a:latin typeface="Times New Roman" pitchFamily="18" charset="0"/>
                <a:ea typeface="Times New Roman" pitchFamily="18" charset="0"/>
              </a:rPr>
              <a:t>                         </a:t>
            </a:r>
            <a:endParaRPr lang="zh-CN" altLang="en-US" dirty="0"/>
          </a:p>
        </p:txBody>
      </p:sp>
      <p:sp>
        <p:nvSpPr>
          <p:cNvPr id="1048623" name="Content Placeholder 1048622"/>
          <p:cNvSpPr>
            <a:spLocks noGrp="1"/>
          </p:cNvSpPr>
          <p:nvPr>
            <p:ph idx="1"/>
          </p:nvPr>
        </p:nvSpPr>
        <p:spPr>
          <a:xfrm>
            <a:off x="1317625" y="515179"/>
            <a:ext cx="10428288" cy="6026425"/>
          </a:xfrm>
          <a:prstGeom prst="rect">
            <a:avLst/>
          </a:prstGeom>
          <a:noFill/>
          <a:ln>
            <a:noFill/>
          </a:ln>
        </p:spPr>
        <p:txBody>
          <a:bodyPr vert="horz" lIns="91440" tIns="45720" rIns="91440" bIns="45720" anchor="t"/>
          <a:lstStyle>
            <a:lvl1pPr marL="342900" indent="-342900" algn="l" rtl="0" fontAlgn="base" latinLnBrk="1">
              <a:lnSpc>
                <a:spcPct val="100000"/>
              </a:lnSpc>
              <a:spcBef>
                <a:spcPts val="1000"/>
              </a:spcBef>
              <a:spcAft>
                <a:spcPct val="0"/>
              </a:spcAft>
              <a:buClr>
                <a:schemeClr val="accent1"/>
              </a:buClr>
              <a:buSzPct val="80000"/>
              <a:buFont typeface="Wingdings 3" pitchFamily="18" charset="2"/>
              <a:buChar char=""/>
              <a:defRPr sz="1800" b="0" i="0" u="none" baseline="0">
                <a:solidFill>
                  <a:srgbClr val="404040"/>
                </a:solidFill>
                <a:latin typeface="Trebuchet MS" pitchFamily="34" charset="0"/>
                <a:sym typeface="Trebuchet MS" pitchFamily="34" charset="0"/>
              </a:defRPr>
            </a:lvl1pPr>
            <a:lvl2pPr marL="742950" indent="-285750" algn="l" rtl="0" fontAlgn="base" latinLnBrk="1">
              <a:lnSpc>
                <a:spcPct val="100000"/>
              </a:lnSpc>
              <a:spcBef>
                <a:spcPts val="1000"/>
              </a:spcBef>
              <a:spcAft>
                <a:spcPct val="0"/>
              </a:spcAft>
              <a:buClr>
                <a:schemeClr val="accent1"/>
              </a:buClr>
              <a:buSzPct val="80000"/>
              <a:buFont typeface="Wingdings 3" pitchFamily="18" charset="2"/>
              <a:buChar char=""/>
              <a:defRPr sz="1600" b="0" i="0" u="none" baseline="0">
                <a:solidFill>
                  <a:srgbClr val="404040"/>
                </a:solidFill>
                <a:latin typeface="Trebuchet MS" pitchFamily="34" charset="0"/>
                <a:sym typeface="Trebuchet MS" pitchFamily="34" charset="0"/>
              </a:defRPr>
            </a:lvl2pPr>
            <a:lvl3pPr marL="1143000" indent="-228600" algn="l" rtl="0" fontAlgn="base" latinLnBrk="1">
              <a:lnSpc>
                <a:spcPct val="100000"/>
              </a:lnSpc>
              <a:spcBef>
                <a:spcPts val="1000"/>
              </a:spcBef>
              <a:spcAft>
                <a:spcPct val="0"/>
              </a:spcAft>
              <a:buClr>
                <a:schemeClr val="accent1"/>
              </a:buClr>
              <a:buSzPct val="80000"/>
              <a:buFont typeface="Wingdings 3" pitchFamily="18" charset="2"/>
              <a:buChar char=""/>
              <a:defRPr sz="1400" b="0" i="0" u="none" baseline="0">
                <a:solidFill>
                  <a:srgbClr val="404040"/>
                </a:solidFill>
                <a:latin typeface="Trebuchet MS" pitchFamily="34" charset="0"/>
                <a:sym typeface="Trebuchet MS" pitchFamily="34" charset="0"/>
              </a:defRPr>
            </a:lvl3pPr>
            <a:lvl4pPr marL="1600200" indent="-228600" algn="l" rtl="0" fontAlgn="base" latinLnBrk="1">
              <a:lnSpc>
                <a:spcPct val="100000"/>
              </a:lnSpc>
              <a:spcBef>
                <a:spcPts val="1000"/>
              </a:spcBef>
              <a:spcAft>
                <a:spcPct val="0"/>
              </a:spcAft>
              <a:buClr>
                <a:schemeClr val="accent1"/>
              </a:buClr>
              <a:buSzPct val="80000"/>
              <a:buFont typeface="Wingdings 3" pitchFamily="18" charset="2"/>
              <a:buChar char=""/>
              <a:defRPr sz="1200" b="0" i="0" u="none" baseline="0">
                <a:solidFill>
                  <a:srgbClr val="404040"/>
                </a:solidFill>
                <a:latin typeface="Trebuchet MS" pitchFamily="34" charset="0"/>
                <a:sym typeface="Trebuchet MS" pitchFamily="34" charset="0"/>
              </a:defRPr>
            </a:lvl4pPr>
            <a:lvl5pPr marL="2057400" indent="-228600" algn="l" rtl="0" fontAlgn="base" latinLnBrk="1">
              <a:lnSpc>
                <a:spcPct val="100000"/>
              </a:lnSpc>
              <a:spcBef>
                <a:spcPts val="1000"/>
              </a:spcBef>
              <a:spcAft>
                <a:spcPct val="0"/>
              </a:spcAft>
              <a:buClr>
                <a:schemeClr val="accent1"/>
              </a:buClr>
              <a:buSzPct val="80000"/>
              <a:buFont typeface="Wingdings 3" pitchFamily="18" charset="2"/>
              <a:buChar char=""/>
              <a:defRPr sz="1200" b="0" i="0" u="none" baseline="0">
                <a:solidFill>
                  <a:srgbClr val="404040"/>
                </a:solidFill>
                <a:latin typeface="Trebuchet MS" pitchFamily="34" charset="0"/>
                <a:sym typeface="Trebuchet MS" pitchFamily="34" charset="0"/>
              </a:defRPr>
            </a:lvl5pPr>
          </a:lstStyle>
          <a:p>
            <a:pPr marL="0" lvl="0" indent="0" algn="just" eaLnBrk="1" latinLnBrk="1" hangingPunct="1">
              <a:buNone/>
            </a:pPr>
            <a:r>
              <a:rPr lang="en-US" altLang="en-US" sz="3600" b="1" dirty="0">
                <a:solidFill>
                  <a:schemeClr val="accent5">
                    <a:lumMod val="50000"/>
                  </a:schemeClr>
                </a:solidFill>
                <a:latin typeface="Times New Roman" panose="02020603050405020304" pitchFamily="18" charset="0"/>
                <a:ea typeface="Times New Roman" pitchFamily="18" charset="0"/>
                <a:cs typeface="Times New Roman" panose="02020603050405020304" pitchFamily="18" charset="0"/>
              </a:rPr>
              <a:t>               REQUIREMENT ANALYSIS</a:t>
            </a:r>
            <a:endParaRPr lang="zh-CN" altLang="en-US" sz="3600" b="1" dirty="0">
              <a:solidFill>
                <a:schemeClr val="accent5">
                  <a:lumMod val="50000"/>
                </a:schemeClr>
              </a:solidFill>
              <a:latin typeface="Times New Roman" panose="02020603050405020304" pitchFamily="18" charset="0"/>
              <a:cs typeface="Times New Roman" panose="02020603050405020304" pitchFamily="18" charset="0"/>
            </a:endParaRPr>
          </a:p>
          <a:p>
            <a:pPr marL="0" lvl="0" indent="0" algn="just" eaLnBrk="1" latinLnBrk="1" hangingPunct="1">
              <a:buFont typeface="Arial" pitchFamily="34" charset="0"/>
              <a:buNone/>
            </a:pPr>
            <a:r>
              <a:rPr lang="en-US" altLang="en-US" sz="2400" b="1" dirty="0">
                <a:latin typeface="Times New Roman" pitchFamily="18" charset="0"/>
                <a:ea typeface="Times New Roman" pitchFamily="18" charset="0"/>
              </a:rPr>
              <a:t>Functional requirements</a:t>
            </a:r>
            <a:endParaRPr lang="zh-CN" altLang="en-US" sz="2400" dirty="0"/>
          </a:p>
          <a:p>
            <a:pPr lvl="0" algn="just" eaLnBrk="1" latinLnBrk="1" hangingPunct="1">
              <a:buFont typeface="Wingdings" panose="05000000000000000000" pitchFamily="2" charset="2"/>
              <a:buChar char="Ø"/>
            </a:pPr>
            <a:r>
              <a:rPr lang="en-US" altLang="en-US" sz="2200" dirty="0">
                <a:solidFill>
                  <a:srgbClr val="000000"/>
                </a:solidFill>
                <a:latin typeface="Times New Roman" pitchFamily="18" charset="0"/>
                <a:ea typeface="Times New Roman" pitchFamily="18" charset="0"/>
              </a:rPr>
              <a:t>It should meet the functional requirements as mentioned in  Objectives .  </a:t>
            </a:r>
          </a:p>
          <a:p>
            <a:pPr lvl="0" algn="just">
              <a:buFont typeface="Wingdings" panose="05000000000000000000" pitchFamily="2" charset="2"/>
              <a:buChar char="Ø"/>
            </a:pPr>
            <a:r>
              <a:rPr lang="en-US" sz="2200" dirty="0">
                <a:solidFill>
                  <a:schemeClr val="tx1"/>
                </a:solidFill>
                <a:latin typeface="Times New Roman" pitchFamily="18" charset="0"/>
                <a:cs typeface="Times New Roman" pitchFamily="18" charset="0"/>
              </a:rPr>
              <a:t>The system should assess the model's performance using metrics such as precision,        recall, F1-score, and AUC-ROC on test data.</a:t>
            </a:r>
            <a:endParaRPr lang="zh-CN" altLang="en-US" sz="2200" dirty="0">
              <a:solidFill>
                <a:schemeClr val="tx1"/>
              </a:solidFill>
              <a:latin typeface="Times New Roman" pitchFamily="18" charset="0"/>
              <a:cs typeface="Times New Roman" pitchFamily="18" charset="0"/>
            </a:endParaRPr>
          </a:p>
          <a:p>
            <a:pPr marL="0" lvl="0" indent="0" algn="just" eaLnBrk="1" latinLnBrk="1" hangingPunct="1">
              <a:buFont typeface="Arial" pitchFamily="34" charset="0"/>
              <a:buNone/>
            </a:pPr>
            <a:r>
              <a:rPr lang="en-US" altLang="en-US" sz="2200" b="1" dirty="0">
                <a:solidFill>
                  <a:srgbClr val="000000"/>
                </a:solidFill>
                <a:latin typeface="Times New Roman" pitchFamily="18" charset="0"/>
                <a:ea typeface="Times New Roman" pitchFamily="18" charset="0"/>
              </a:rPr>
              <a:t>Non functional requirements</a:t>
            </a:r>
            <a:endParaRPr lang="zh-CN" altLang="en-US" sz="2200" dirty="0"/>
          </a:p>
          <a:p>
            <a:pPr lvl="0" algn="just" eaLnBrk="1" latinLnBrk="1" hangingPunct="1">
              <a:buFont typeface="Wingdings" panose="05000000000000000000" pitchFamily="2" charset="2"/>
              <a:buChar char="Ø"/>
            </a:pPr>
            <a:r>
              <a:rPr lang="en-US" altLang="en-US" sz="2200" dirty="0">
                <a:solidFill>
                  <a:srgbClr val="000000"/>
                </a:solidFill>
                <a:latin typeface="Times New Roman" pitchFamily="18" charset="0"/>
                <a:ea typeface="Times New Roman" pitchFamily="18" charset="0"/>
              </a:rPr>
              <a:t>This project is intended to meet the following nonfunctional requirements </a:t>
            </a:r>
            <a:endParaRPr lang="zh-CN" altLang="en-US" sz="2200" dirty="0"/>
          </a:p>
          <a:p>
            <a:pPr lvl="0" algn="just">
              <a:buFont typeface="Wingdings" panose="05000000000000000000" pitchFamily="2" charset="2"/>
              <a:buChar char="Ø"/>
            </a:pPr>
            <a:r>
              <a:rPr lang="en-US" sz="2200" dirty="0">
                <a:solidFill>
                  <a:schemeClr val="tx1"/>
                </a:solidFill>
                <a:latin typeface="Times New Roman" pitchFamily="18" charset="0"/>
                <a:cs typeface="Times New Roman" pitchFamily="18" charset="0"/>
              </a:rPr>
              <a:t>The credit card fraud detection system must provide accurate real-time detection,           ensuring security scalability, and usability while adhering to industry standards and       maintaining privacy.</a:t>
            </a:r>
          </a:p>
          <a:p>
            <a:pPr lvl="0" algn="just">
              <a:buFont typeface="Wingdings" panose="05000000000000000000" pitchFamily="2" charset="2"/>
              <a:buChar char="Ø"/>
            </a:pPr>
            <a:r>
              <a:rPr lang="en-US" altLang="en-US" sz="2200" dirty="0">
                <a:solidFill>
                  <a:srgbClr val="000000"/>
                </a:solidFill>
                <a:latin typeface="Times New Roman" pitchFamily="18" charset="0"/>
                <a:ea typeface="Times New Roman" pitchFamily="18" charset="0"/>
              </a:rPr>
              <a:t>The program should be platform independent</a:t>
            </a:r>
            <a:r>
              <a:rPr lang="en-US" altLang="en-US" sz="2200" dirty="0">
                <a:solidFill>
                  <a:srgbClr val="000000"/>
                </a:solidFill>
              </a:rPr>
              <a:t>.</a:t>
            </a:r>
            <a:endParaRPr lang="zh-CN" altLang="en-US" sz="2200" dirty="0"/>
          </a:p>
          <a:p>
            <a:pPr marL="0" lvl="0" indent="0" eaLnBrk="1" latinLnBrk="1" hangingPunct="1">
              <a:buFont typeface="Arial" pitchFamily="34" charset="0"/>
              <a:buNone/>
            </a:pPr>
            <a:endParaRPr lang="en-IN" altLang="en-US" dirty="0">
              <a:solidFill>
                <a:srgbClr val="000000"/>
              </a:solidFill>
              <a:latin typeface="Times New Roman" pitchFamily="18" charset="0"/>
              <a:ea typeface="Times New Roman" pitchFamily="18" charset="0"/>
            </a:endParaRPr>
          </a:p>
        </p:txBody>
      </p:sp>
      <p:pic>
        <p:nvPicPr>
          <p:cNvPr id="2" name="Picture 1">
            <a:extLst>
              <a:ext uri="{FF2B5EF4-FFF2-40B4-BE49-F238E27FC236}">
                <a16:creationId xmlns:a16="http://schemas.microsoft.com/office/drawing/2014/main" id="{937C1630-BF54-9014-AAD1-1A20B11C2F24}"/>
              </a:ext>
            </a:extLst>
          </p:cNvPr>
          <p:cNvPicPr>
            <a:picLocks noChangeAspect="1"/>
          </p:cNvPicPr>
          <p:nvPr/>
        </p:nvPicPr>
        <p:blipFill>
          <a:blip r:embed="rId2"/>
          <a:stretch>
            <a:fillRect/>
          </a:stretch>
        </p:blipFill>
        <p:spPr>
          <a:xfrm>
            <a:off x="4127" y="0"/>
            <a:ext cx="883920" cy="6858000"/>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48622"/>
                                        </p:tgtEl>
                                        <p:attrNameLst>
                                          <p:attrName>style.visibility</p:attrName>
                                        </p:attrNameLst>
                                      </p:cBhvr>
                                      <p:to>
                                        <p:strVal val="visible"/>
                                      </p:to>
                                    </p:set>
                                    <p:animEffect transition="in" filter="wheel(1)">
                                      <p:cBhvr>
                                        <p:cTn id="7" dur="2000"/>
                                        <p:tgtEl>
                                          <p:spTgt spid="10486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48623">
                                            <p:txEl>
                                              <p:pRg st="0" end="0"/>
                                            </p:txEl>
                                          </p:spTgt>
                                        </p:tgtEl>
                                        <p:attrNameLst>
                                          <p:attrName>style.visibility</p:attrName>
                                        </p:attrNameLst>
                                      </p:cBhvr>
                                      <p:to>
                                        <p:strVal val="visible"/>
                                      </p:to>
                                    </p:set>
                                    <p:animEffect transition="in" filter="fade">
                                      <p:cBhvr>
                                        <p:cTn id="12" dur="500"/>
                                        <p:tgtEl>
                                          <p:spTgt spid="10486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48623">
                                            <p:txEl>
                                              <p:pRg st="1" end="1"/>
                                            </p:txEl>
                                          </p:spTgt>
                                        </p:tgtEl>
                                        <p:attrNameLst>
                                          <p:attrName>style.visibility</p:attrName>
                                        </p:attrNameLst>
                                      </p:cBhvr>
                                      <p:to>
                                        <p:strVal val="visible"/>
                                      </p:to>
                                    </p:set>
                                    <p:animEffect transition="in" filter="fade">
                                      <p:cBhvr>
                                        <p:cTn id="17" dur="500"/>
                                        <p:tgtEl>
                                          <p:spTgt spid="104862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48623">
                                            <p:txEl>
                                              <p:pRg st="2" end="2"/>
                                            </p:txEl>
                                          </p:spTgt>
                                        </p:tgtEl>
                                        <p:attrNameLst>
                                          <p:attrName>style.visibility</p:attrName>
                                        </p:attrNameLst>
                                      </p:cBhvr>
                                      <p:to>
                                        <p:strVal val="visible"/>
                                      </p:to>
                                    </p:set>
                                    <p:animEffect transition="in" filter="fade">
                                      <p:cBhvr>
                                        <p:cTn id="22" dur="500"/>
                                        <p:tgtEl>
                                          <p:spTgt spid="104862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48623">
                                            <p:txEl>
                                              <p:pRg st="3" end="3"/>
                                            </p:txEl>
                                          </p:spTgt>
                                        </p:tgtEl>
                                        <p:attrNameLst>
                                          <p:attrName>style.visibility</p:attrName>
                                        </p:attrNameLst>
                                      </p:cBhvr>
                                      <p:to>
                                        <p:strVal val="visible"/>
                                      </p:to>
                                    </p:set>
                                    <p:animEffect transition="in" filter="fade">
                                      <p:cBhvr>
                                        <p:cTn id="27" dur="500"/>
                                        <p:tgtEl>
                                          <p:spTgt spid="104862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48623">
                                            <p:txEl>
                                              <p:pRg st="4" end="4"/>
                                            </p:txEl>
                                          </p:spTgt>
                                        </p:tgtEl>
                                        <p:attrNameLst>
                                          <p:attrName>style.visibility</p:attrName>
                                        </p:attrNameLst>
                                      </p:cBhvr>
                                      <p:to>
                                        <p:strVal val="visible"/>
                                      </p:to>
                                    </p:set>
                                    <p:animEffect transition="in" filter="fade">
                                      <p:cBhvr>
                                        <p:cTn id="32" dur="500"/>
                                        <p:tgtEl>
                                          <p:spTgt spid="104862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48623">
                                            <p:txEl>
                                              <p:pRg st="5" end="5"/>
                                            </p:txEl>
                                          </p:spTgt>
                                        </p:tgtEl>
                                        <p:attrNameLst>
                                          <p:attrName>style.visibility</p:attrName>
                                        </p:attrNameLst>
                                      </p:cBhvr>
                                      <p:to>
                                        <p:strVal val="visible"/>
                                      </p:to>
                                    </p:set>
                                    <p:animEffect transition="in" filter="fade">
                                      <p:cBhvr>
                                        <p:cTn id="37" dur="500"/>
                                        <p:tgtEl>
                                          <p:spTgt spid="104862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48623">
                                            <p:txEl>
                                              <p:pRg st="6" end="6"/>
                                            </p:txEl>
                                          </p:spTgt>
                                        </p:tgtEl>
                                        <p:attrNameLst>
                                          <p:attrName>style.visibility</p:attrName>
                                        </p:attrNameLst>
                                      </p:cBhvr>
                                      <p:to>
                                        <p:strVal val="visible"/>
                                      </p:to>
                                    </p:set>
                                    <p:animEffect transition="in" filter="fade">
                                      <p:cBhvr>
                                        <p:cTn id="42" dur="500"/>
                                        <p:tgtEl>
                                          <p:spTgt spid="104862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48623">
                                            <p:txEl>
                                              <p:pRg st="7" end="7"/>
                                            </p:txEl>
                                          </p:spTgt>
                                        </p:tgtEl>
                                        <p:attrNameLst>
                                          <p:attrName>style.visibility</p:attrName>
                                        </p:attrNameLst>
                                      </p:cBhvr>
                                      <p:to>
                                        <p:strVal val="visible"/>
                                      </p:to>
                                    </p:set>
                                    <p:animEffect transition="in" filter="fade">
                                      <p:cBhvr>
                                        <p:cTn id="47" dur="500"/>
                                        <p:tgtEl>
                                          <p:spTgt spid="10486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2" grpId="0"/>
      <p:bldP spid="104862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048623"/>
          <p:cNvSpPr>
            <a:spLocks noGrp="1"/>
          </p:cNvSpPr>
          <p:nvPr>
            <p:ph type="title"/>
          </p:nvPr>
        </p:nvSpPr>
        <p:spPr>
          <a:xfrm>
            <a:off x="914400" y="385762"/>
            <a:ext cx="10353675" cy="1012825"/>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3600" b="0" i="0" u="none" baseline="0">
                <a:solidFill>
                  <a:schemeClr val="accent1"/>
                </a:solidFill>
                <a:latin typeface="Trebuchet MS" pitchFamily="34" charset="0"/>
                <a:sym typeface="Trebuchet MS" pitchFamily="34" charset="0"/>
              </a:defRPr>
            </a:lvl1pPr>
          </a:lstStyle>
          <a:p>
            <a:pPr lvl="0" eaLnBrk="1" latinLnBrk="1" hangingPunct="1"/>
            <a:r>
              <a:rPr lang="en-US" altLang="en-US" dirty="0">
                <a:latin typeface="Times New Roman" pitchFamily="18" charset="0"/>
                <a:ea typeface="Times New Roman" pitchFamily="18" charset="0"/>
              </a:rPr>
              <a:t>                    </a:t>
            </a:r>
            <a:r>
              <a:rPr lang="en-US" altLang="en-US" b="1" dirty="0">
                <a:solidFill>
                  <a:schemeClr val="accent5">
                    <a:lumMod val="50000"/>
                  </a:schemeClr>
                </a:solidFill>
                <a:latin typeface="Times New Roman" pitchFamily="18" charset="0"/>
                <a:ea typeface="Times New Roman" pitchFamily="18" charset="0"/>
              </a:rPr>
              <a:t>SPECIFIC REQUIREMENTS</a:t>
            </a:r>
            <a:endParaRPr lang="zh-CN" altLang="en-US" b="1" dirty="0">
              <a:solidFill>
                <a:schemeClr val="accent5">
                  <a:lumMod val="50000"/>
                </a:schemeClr>
              </a:solidFill>
            </a:endParaRPr>
          </a:p>
        </p:txBody>
      </p:sp>
      <p:sp>
        <p:nvSpPr>
          <p:cNvPr id="1048625" name="Content Placeholder 1048624"/>
          <p:cNvSpPr>
            <a:spLocks noGrp="1"/>
          </p:cNvSpPr>
          <p:nvPr>
            <p:ph idx="1"/>
          </p:nvPr>
        </p:nvSpPr>
        <p:spPr>
          <a:xfrm>
            <a:off x="1351721" y="1264231"/>
            <a:ext cx="10353675" cy="4868862"/>
          </a:xfrm>
          <a:prstGeom prst="rect">
            <a:avLst/>
          </a:prstGeom>
          <a:noFill/>
          <a:ln>
            <a:noFill/>
          </a:ln>
        </p:spPr>
        <p:txBody>
          <a:bodyPr vert="horz" lIns="91440" tIns="45720" rIns="91440" bIns="45720" anchor="t">
            <a:normAutofit fontScale="92500" lnSpcReduction="20000"/>
          </a:bodyPr>
          <a:lstStyle>
            <a:lvl1pPr marL="342900" indent="-342900" algn="l" rtl="0" fontAlgn="base" latinLnBrk="1">
              <a:lnSpc>
                <a:spcPct val="100000"/>
              </a:lnSpc>
              <a:spcBef>
                <a:spcPts val="1000"/>
              </a:spcBef>
              <a:spcAft>
                <a:spcPct val="0"/>
              </a:spcAft>
              <a:buClr>
                <a:schemeClr val="accent1"/>
              </a:buClr>
              <a:buSzPct val="80000"/>
              <a:buFont typeface="Wingdings 3" pitchFamily="18" charset="2"/>
              <a:buChar char=""/>
              <a:defRPr sz="1800" b="0" i="0" u="none" baseline="0">
                <a:solidFill>
                  <a:srgbClr val="404040"/>
                </a:solidFill>
                <a:latin typeface="Trebuchet MS" pitchFamily="34" charset="0"/>
                <a:sym typeface="Trebuchet MS" pitchFamily="34" charset="0"/>
              </a:defRPr>
            </a:lvl1pPr>
            <a:lvl2pPr marL="742950" indent="-285750" algn="l" rtl="0" fontAlgn="base" latinLnBrk="1">
              <a:lnSpc>
                <a:spcPct val="100000"/>
              </a:lnSpc>
              <a:spcBef>
                <a:spcPts val="1000"/>
              </a:spcBef>
              <a:spcAft>
                <a:spcPct val="0"/>
              </a:spcAft>
              <a:buClr>
                <a:schemeClr val="accent1"/>
              </a:buClr>
              <a:buSzPct val="80000"/>
              <a:buFont typeface="Wingdings 3" pitchFamily="18" charset="2"/>
              <a:buChar char=""/>
              <a:defRPr sz="1600" b="0" i="0" u="none" baseline="0">
                <a:solidFill>
                  <a:srgbClr val="404040"/>
                </a:solidFill>
                <a:latin typeface="Trebuchet MS" pitchFamily="34" charset="0"/>
                <a:sym typeface="Trebuchet MS" pitchFamily="34" charset="0"/>
              </a:defRPr>
            </a:lvl2pPr>
            <a:lvl3pPr marL="1143000" indent="-228600" algn="l" rtl="0" fontAlgn="base" latinLnBrk="1">
              <a:lnSpc>
                <a:spcPct val="100000"/>
              </a:lnSpc>
              <a:spcBef>
                <a:spcPts val="1000"/>
              </a:spcBef>
              <a:spcAft>
                <a:spcPct val="0"/>
              </a:spcAft>
              <a:buClr>
                <a:schemeClr val="accent1"/>
              </a:buClr>
              <a:buSzPct val="80000"/>
              <a:buFont typeface="Wingdings 3" pitchFamily="18" charset="2"/>
              <a:buChar char=""/>
              <a:defRPr sz="1400" b="0" i="0" u="none" baseline="0">
                <a:solidFill>
                  <a:srgbClr val="404040"/>
                </a:solidFill>
                <a:latin typeface="Trebuchet MS" pitchFamily="34" charset="0"/>
                <a:sym typeface="Trebuchet MS" pitchFamily="34" charset="0"/>
              </a:defRPr>
            </a:lvl3pPr>
            <a:lvl4pPr marL="1600200" indent="-228600" algn="l" rtl="0" fontAlgn="base" latinLnBrk="1">
              <a:lnSpc>
                <a:spcPct val="100000"/>
              </a:lnSpc>
              <a:spcBef>
                <a:spcPts val="1000"/>
              </a:spcBef>
              <a:spcAft>
                <a:spcPct val="0"/>
              </a:spcAft>
              <a:buClr>
                <a:schemeClr val="accent1"/>
              </a:buClr>
              <a:buSzPct val="80000"/>
              <a:buFont typeface="Wingdings 3" pitchFamily="18" charset="2"/>
              <a:buChar char=""/>
              <a:defRPr sz="1200" b="0" i="0" u="none" baseline="0">
                <a:solidFill>
                  <a:srgbClr val="404040"/>
                </a:solidFill>
                <a:latin typeface="Trebuchet MS" pitchFamily="34" charset="0"/>
                <a:sym typeface="Trebuchet MS" pitchFamily="34" charset="0"/>
              </a:defRPr>
            </a:lvl4pPr>
            <a:lvl5pPr marL="2057400" indent="-228600" algn="l" rtl="0" fontAlgn="base" latinLnBrk="1">
              <a:lnSpc>
                <a:spcPct val="100000"/>
              </a:lnSpc>
              <a:spcBef>
                <a:spcPts val="1000"/>
              </a:spcBef>
              <a:spcAft>
                <a:spcPct val="0"/>
              </a:spcAft>
              <a:buClr>
                <a:schemeClr val="accent1"/>
              </a:buClr>
              <a:buSzPct val="80000"/>
              <a:buFont typeface="Wingdings 3" pitchFamily="18" charset="2"/>
              <a:buChar char=""/>
              <a:defRPr sz="1200" b="0" i="0" u="none" baseline="0">
                <a:solidFill>
                  <a:srgbClr val="404040"/>
                </a:solidFill>
                <a:latin typeface="Trebuchet MS" pitchFamily="34" charset="0"/>
                <a:sym typeface="Trebuchet MS" pitchFamily="34" charset="0"/>
              </a:defRPr>
            </a:lvl5pPr>
          </a:lstStyle>
          <a:p>
            <a:pPr marL="0" lvl="0" indent="0" algn="just" eaLnBrk="1" latinLnBrk="1" hangingPunct="1">
              <a:lnSpc>
                <a:spcPct val="80000"/>
              </a:lnSpc>
              <a:buFont typeface="Arial" pitchFamily="34" charset="0"/>
              <a:buNone/>
            </a:pPr>
            <a:r>
              <a:rPr lang="en-US" altLang="en-US" sz="2400" b="1" dirty="0">
                <a:latin typeface="Times New Roman" panose="02020603050405020304" pitchFamily="18" charset="0"/>
                <a:ea typeface="Times New Roman" pitchFamily="18" charset="0"/>
                <a:cs typeface="Times New Roman" panose="02020603050405020304" pitchFamily="18" charset="0"/>
              </a:rPr>
              <a:t>Software requirements</a:t>
            </a:r>
            <a:endParaRPr lang="zh-CN" altLang="en-US" sz="2400" dirty="0">
              <a:latin typeface="Times New Roman" panose="02020603050405020304" pitchFamily="18" charset="0"/>
              <a:cs typeface="Times New Roman" panose="02020603050405020304" pitchFamily="18" charset="0"/>
            </a:endParaRPr>
          </a:p>
          <a:p>
            <a:pPr lvl="0" algn="just" eaLnBrk="1" latinLnBrk="1" hangingPunct="1">
              <a:lnSpc>
                <a:spcPct val="80000"/>
              </a:lnSpc>
              <a:buFont typeface="Wingdings" panose="05000000000000000000" pitchFamily="2" charset="2"/>
              <a:buChar char="Ø"/>
            </a:pPr>
            <a:r>
              <a:rPr lang="en-US" altLang="en-US" sz="2400" dirty="0">
                <a:latin typeface="Times New Roman" panose="02020603050405020304" pitchFamily="18" charset="0"/>
                <a:ea typeface="SimSun" pitchFamily="2" charset="-122"/>
                <a:cs typeface="Times New Roman" panose="02020603050405020304" pitchFamily="18" charset="0"/>
              </a:rPr>
              <a:t>	Languages:</a:t>
            </a:r>
            <a:r>
              <a:rPr lang="en-US" altLang="en-US" sz="2400" b="1" dirty="0">
                <a:latin typeface="Times New Roman" panose="02020603050405020304" pitchFamily="18" charset="0"/>
                <a:ea typeface="SimSun" pitchFamily="2" charset="-122"/>
                <a:cs typeface="Times New Roman" panose="02020603050405020304" pitchFamily="18" charset="0"/>
              </a:rPr>
              <a:t> </a:t>
            </a:r>
            <a:r>
              <a:rPr lang="en-US" altLang="en-US" sz="2400" dirty="0">
                <a:latin typeface="Times New Roman" panose="02020603050405020304" pitchFamily="18" charset="0"/>
                <a:ea typeface="SimSun" pitchFamily="2" charset="-122"/>
                <a:cs typeface="Times New Roman" panose="02020603050405020304" pitchFamily="18" charset="0"/>
              </a:rPr>
              <a:t>Python - 3 Version</a:t>
            </a:r>
          </a:p>
          <a:p>
            <a:pPr lvl="0" algn="just" eaLnBrk="1" latinLnBrk="1" hangingPunct="1">
              <a:lnSpc>
                <a:spcPct val="80000"/>
              </a:lnSpc>
              <a:buFont typeface="Wingdings" panose="05000000000000000000" pitchFamily="2" charset="2"/>
              <a:buChar char="Ø"/>
            </a:pPr>
            <a:r>
              <a:rPr lang="en-US" altLang="en-US" sz="2400" dirty="0">
                <a:latin typeface="Times New Roman" panose="02020603050405020304" pitchFamily="18" charset="0"/>
                <a:ea typeface="SimSun" pitchFamily="2" charset="-122"/>
                <a:cs typeface="Times New Roman" panose="02020603050405020304" pitchFamily="18" charset="0"/>
              </a:rPr>
              <a:t>	Operating System: Windows</a:t>
            </a:r>
          </a:p>
          <a:p>
            <a:pPr lvl="0" algn="just" eaLnBrk="1" latinLnBrk="1" hangingPunct="1">
              <a:lnSpc>
                <a:spcPct val="80000"/>
              </a:lnSpc>
              <a:buFont typeface="Wingdings" panose="05000000000000000000" pitchFamily="2" charset="2"/>
              <a:buChar char="Ø"/>
            </a:pPr>
            <a:r>
              <a:rPr lang="en-US" sz="2400" dirty="0">
                <a:latin typeface="Times New Roman" pitchFamily="18" charset="0"/>
                <a:ea typeface="SimSun" pitchFamily="2" charset="-122"/>
                <a:cs typeface="Times New Roman" panose="02020603050405020304" pitchFamily="18" charset="0"/>
              </a:rPr>
              <a:t>	IDE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Microsoft Visual Studio Code/PyCharm/Jupyter</a:t>
            </a:r>
          </a:p>
          <a:p>
            <a:pPr marL="0" lvl="0" indent="0" algn="just" eaLnBrk="1" latinLnBrk="1" hangingPunct="1">
              <a:lnSpc>
                <a:spcPct val="80000"/>
              </a:lnSpc>
              <a:buFont typeface="Arial" pitchFamily="34" charset="0"/>
              <a:buNone/>
            </a:pPr>
            <a:endParaRPr lang="en-US" altLang="en-US" sz="2400" b="1" dirty="0">
              <a:latin typeface="Times New Roman" panose="02020603050405020304" pitchFamily="18" charset="0"/>
              <a:ea typeface="SimSun" pitchFamily="2" charset="-122"/>
              <a:cs typeface="Times New Roman" panose="02020603050405020304" pitchFamily="18" charset="0"/>
            </a:endParaRPr>
          </a:p>
          <a:p>
            <a:pPr marL="0" lvl="0" indent="0" algn="just" eaLnBrk="1" latinLnBrk="1" hangingPunct="1">
              <a:lnSpc>
                <a:spcPct val="80000"/>
              </a:lnSpc>
              <a:buFont typeface="Arial" pitchFamily="34" charset="0"/>
              <a:buNone/>
            </a:pPr>
            <a:r>
              <a:rPr lang="en-US" altLang="en-US" sz="2400" b="1" dirty="0">
                <a:latin typeface="Times New Roman" panose="02020603050405020304" pitchFamily="18" charset="0"/>
                <a:ea typeface="SimSun" pitchFamily="2" charset="-122"/>
                <a:cs typeface="Times New Roman" panose="02020603050405020304" pitchFamily="18" charset="0"/>
              </a:rPr>
              <a:t>Hardware requirements</a:t>
            </a:r>
            <a:endParaRPr lang="zh-CN" altLang="en-US" sz="2400" dirty="0">
              <a:latin typeface="Times New Roman" panose="02020603050405020304" pitchFamily="18" charset="0"/>
              <a:cs typeface="Times New Roman" panose="02020603050405020304" pitchFamily="18" charset="0"/>
            </a:endParaRPr>
          </a:p>
          <a:p>
            <a:pPr lvl="0" algn="just">
              <a:lnSpc>
                <a:spcPct val="80000"/>
              </a:lnSpc>
              <a:buFont typeface="Wingdings" panose="05000000000000000000" pitchFamily="2" charset="2"/>
              <a:buChar char="Ø"/>
            </a:pPr>
            <a:r>
              <a:rPr lang="en-US" altLang="en-US" sz="2400" b="1" dirty="0">
                <a:latin typeface="Times New Roman" panose="02020603050405020304" pitchFamily="18" charset="0"/>
                <a:ea typeface="SimSun" pitchFamily="2" charset="-122"/>
                <a:cs typeface="Times New Roman" panose="02020603050405020304" pitchFamily="18" charset="0"/>
              </a:rPr>
              <a:t>     </a:t>
            </a:r>
            <a:r>
              <a:rPr lang="en-US" altLang="en-US" sz="2400" dirty="0">
                <a:latin typeface="Times New Roman" panose="02020603050405020304" pitchFamily="18" charset="0"/>
                <a:ea typeface="TimesNewRomanPSMT"/>
                <a:cs typeface="Times New Roman" panose="02020603050405020304" pitchFamily="18" charset="0"/>
              </a:rPr>
              <a:t>CPU: Intel Core I5 10500H</a:t>
            </a:r>
            <a:endParaRPr lang="en-US" altLang="en-US" sz="2400" dirty="0">
              <a:latin typeface="Times New Roman" panose="02020603050405020304" pitchFamily="18" charset="0"/>
              <a:cs typeface="Times New Roman" panose="02020603050405020304" pitchFamily="18" charset="0"/>
            </a:endParaRPr>
          </a:p>
          <a:p>
            <a:pPr lvl="0" algn="just">
              <a:lnSpc>
                <a:spcPct val="80000"/>
              </a:lnSpc>
              <a:buFont typeface="Wingdings" panose="05000000000000000000" pitchFamily="2" charset="2"/>
              <a:buChar char="Ø"/>
            </a:pPr>
            <a:r>
              <a:rPr lang="en-US" altLang="en-US" sz="2400" dirty="0">
                <a:latin typeface="Times New Roman" panose="02020603050405020304" pitchFamily="18" charset="0"/>
                <a:ea typeface="TimesNewRomanPSMT"/>
                <a:cs typeface="Times New Roman" panose="02020603050405020304" pitchFamily="18" charset="0"/>
              </a:rPr>
              <a:t>     GPU: NVIDIA GPU WITH CUDA SUPPORT</a:t>
            </a:r>
            <a:endParaRPr lang="zh-CN" altLang="en-US" sz="2400" dirty="0">
              <a:latin typeface="Times New Roman" panose="02020603050405020304" pitchFamily="18" charset="0"/>
              <a:cs typeface="Times New Roman" panose="02020603050405020304" pitchFamily="18" charset="0"/>
            </a:endParaRPr>
          </a:p>
          <a:p>
            <a:pPr lvl="0" algn="just" eaLnBrk="1" latinLnBrk="1" hangingPunct="1">
              <a:lnSpc>
                <a:spcPct val="80000"/>
              </a:lnSpc>
              <a:buFont typeface="Wingdings" panose="05000000000000000000" pitchFamily="2" charset="2"/>
              <a:buChar char="Ø"/>
            </a:pPr>
            <a:r>
              <a:rPr lang="en-US" altLang="en-US" sz="2400" dirty="0">
                <a:latin typeface="Times New Roman" panose="02020603050405020304" pitchFamily="18" charset="0"/>
                <a:ea typeface="TimesNewRomanPSMT"/>
                <a:cs typeface="Times New Roman" panose="02020603050405020304" pitchFamily="18" charset="0"/>
              </a:rPr>
              <a:t>     Hard disk space: 20 GB or more</a:t>
            </a:r>
          </a:p>
          <a:p>
            <a:pPr lvl="0" algn="just" eaLnBrk="1" latinLnBrk="1" hangingPunct="1">
              <a:lnSpc>
                <a:spcPct val="80000"/>
              </a:lnSpc>
              <a:buFont typeface="Wingdings" panose="05000000000000000000" pitchFamily="2" charset="2"/>
              <a:buChar char="Ø"/>
            </a:pPr>
            <a:r>
              <a:rPr lang="en-US" altLang="en-US" sz="2400" dirty="0">
                <a:latin typeface="Times New Roman" panose="02020603050405020304" pitchFamily="18" charset="0"/>
                <a:ea typeface="TimesNewRomanPSMT"/>
                <a:cs typeface="Times New Roman" panose="02020603050405020304" pitchFamily="18" charset="0"/>
              </a:rPr>
              <a:t>     Memory: 8 GB RAM</a:t>
            </a:r>
          </a:p>
          <a:p>
            <a:pPr marL="0" lvl="0" indent="0" algn="just" eaLnBrk="1" latinLnBrk="1" hangingPunct="1">
              <a:lnSpc>
                <a:spcPct val="80000"/>
              </a:lnSpc>
              <a:buFont typeface="Arial" pitchFamily="34" charset="0"/>
              <a:buNone/>
            </a:pPr>
            <a:endParaRPr lang="en-US" altLang="en-US" sz="2400" dirty="0">
              <a:latin typeface="TimesNewRomanPSMT"/>
              <a:ea typeface="TimesNewRomanPSMT"/>
            </a:endParaRPr>
          </a:p>
          <a:p>
            <a:pPr marL="0" lvl="0" indent="0" eaLnBrk="1" latinLnBrk="1" hangingPunct="1">
              <a:lnSpc>
                <a:spcPct val="80000"/>
              </a:lnSpc>
              <a:buFont typeface="Arial" pitchFamily="34" charset="0"/>
              <a:buNone/>
            </a:pPr>
            <a:endParaRPr lang="en-US" altLang="en-US" sz="2400" dirty="0">
              <a:latin typeface="TimesNewRomanPSMT"/>
              <a:ea typeface="TimesNewRomanPSMT"/>
            </a:endParaRPr>
          </a:p>
          <a:p>
            <a:pPr marL="0" lvl="0" indent="0" eaLnBrk="1" latinLnBrk="1" hangingPunct="1">
              <a:lnSpc>
                <a:spcPct val="185000"/>
              </a:lnSpc>
              <a:spcAft>
                <a:spcPts val="800"/>
              </a:spcAft>
              <a:buFont typeface="Arial" pitchFamily="34" charset="0"/>
              <a:buNone/>
            </a:pPr>
            <a:r>
              <a:rPr lang="en-US" altLang="en-US" sz="2400" dirty="0">
                <a:latin typeface="TimesNewRomanPSMT"/>
                <a:ea typeface="TimesNewRomanPSMT"/>
              </a:rPr>
              <a:t>	</a:t>
            </a:r>
          </a:p>
          <a:p>
            <a:pPr marL="0" lvl="0" indent="0" eaLnBrk="1" latinLnBrk="1" hangingPunct="1">
              <a:lnSpc>
                <a:spcPct val="80000"/>
              </a:lnSpc>
              <a:buFont typeface="Arial" pitchFamily="34" charset="0"/>
              <a:buNone/>
            </a:pPr>
            <a:endParaRPr lang="en-IN" altLang="en-US" sz="1300" dirty="0">
              <a:latin typeface="Times New Roman" pitchFamily="18" charset="0"/>
              <a:ea typeface="Times New Roman" pitchFamily="18" charset="0"/>
            </a:endParaRPr>
          </a:p>
        </p:txBody>
      </p:sp>
      <p:pic>
        <p:nvPicPr>
          <p:cNvPr id="2" name="Picture 1">
            <a:extLst>
              <a:ext uri="{FF2B5EF4-FFF2-40B4-BE49-F238E27FC236}">
                <a16:creationId xmlns:a16="http://schemas.microsoft.com/office/drawing/2014/main" id="{E5AA6635-6452-6A69-182A-2D6495F061E0}"/>
              </a:ext>
            </a:extLst>
          </p:cNvPr>
          <p:cNvPicPr>
            <a:picLocks noChangeAspect="1"/>
          </p:cNvPicPr>
          <p:nvPr/>
        </p:nvPicPr>
        <p:blipFill>
          <a:blip r:embed="rId2"/>
          <a:stretch>
            <a:fillRect/>
          </a:stretch>
        </p:blipFill>
        <p:spPr>
          <a:xfrm>
            <a:off x="0" y="0"/>
            <a:ext cx="883920" cy="6858000"/>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48624"/>
                                        </p:tgtEl>
                                        <p:attrNameLst>
                                          <p:attrName>style.visibility</p:attrName>
                                        </p:attrNameLst>
                                      </p:cBhvr>
                                      <p:to>
                                        <p:strVal val="visible"/>
                                      </p:to>
                                    </p:set>
                                    <p:animEffect transition="in" filter="wheel(1)">
                                      <p:cBhvr>
                                        <p:cTn id="7" dur="2000"/>
                                        <p:tgtEl>
                                          <p:spTgt spid="10486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48625">
                                            <p:txEl>
                                              <p:pRg st="0" end="0"/>
                                            </p:txEl>
                                          </p:spTgt>
                                        </p:tgtEl>
                                        <p:attrNameLst>
                                          <p:attrName>style.visibility</p:attrName>
                                        </p:attrNameLst>
                                      </p:cBhvr>
                                      <p:to>
                                        <p:strVal val="visible"/>
                                      </p:to>
                                    </p:set>
                                    <p:animEffect transition="in" filter="fade">
                                      <p:cBhvr>
                                        <p:cTn id="12" dur="1000"/>
                                        <p:tgtEl>
                                          <p:spTgt spid="1048625">
                                            <p:txEl>
                                              <p:pRg st="0" end="0"/>
                                            </p:txEl>
                                          </p:spTgt>
                                        </p:tgtEl>
                                      </p:cBhvr>
                                    </p:animEffect>
                                    <p:anim calcmode="lin" valueType="num">
                                      <p:cBhvr>
                                        <p:cTn id="13" dur="1000" fill="hold"/>
                                        <p:tgtEl>
                                          <p:spTgt spid="104862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04862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48625">
                                            <p:txEl>
                                              <p:pRg st="1" end="1"/>
                                            </p:txEl>
                                          </p:spTgt>
                                        </p:tgtEl>
                                        <p:attrNameLst>
                                          <p:attrName>style.visibility</p:attrName>
                                        </p:attrNameLst>
                                      </p:cBhvr>
                                      <p:to>
                                        <p:strVal val="visible"/>
                                      </p:to>
                                    </p:set>
                                    <p:animEffect transition="in" filter="fade">
                                      <p:cBhvr>
                                        <p:cTn id="19" dur="1000"/>
                                        <p:tgtEl>
                                          <p:spTgt spid="1048625">
                                            <p:txEl>
                                              <p:pRg st="1" end="1"/>
                                            </p:txEl>
                                          </p:spTgt>
                                        </p:tgtEl>
                                      </p:cBhvr>
                                    </p:animEffect>
                                    <p:anim calcmode="lin" valueType="num">
                                      <p:cBhvr>
                                        <p:cTn id="20" dur="1000" fill="hold"/>
                                        <p:tgtEl>
                                          <p:spTgt spid="104862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04862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048625">
                                            <p:txEl>
                                              <p:pRg st="2" end="2"/>
                                            </p:txEl>
                                          </p:spTgt>
                                        </p:tgtEl>
                                        <p:attrNameLst>
                                          <p:attrName>style.visibility</p:attrName>
                                        </p:attrNameLst>
                                      </p:cBhvr>
                                      <p:to>
                                        <p:strVal val="visible"/>
                                      </p:to>
                                    </p:set>
                                    <p:animEffect transition="in" filter="fade">
                                      <p:cBhvr>
                                        <p:cTn id="26" dur="1000"/>
                                        <p:tgtEl>
                                          <p:spTgt spid="1048625">
                                            <p:txEl>
                                              <p:pRg st="2" end="2"/>
                                            </p:txEl>
                                          </p:spTgt>
                                        </p:tgtEl>
                                      </p:cBhvr>
                                    </p:animEffect>
                                    <p:anim calcmode="lin" valueType="num">
                                      <p:cBhvr>
                                        <p:cTn id="27" dur="1000" fill="hold"/>
                                        <p:tgtEl>
                                          <p:spTgt spid="1048625">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04862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048625">
                                            <p:txEl>
                                              <p:pRg st="3" end="3"/>
                                            </p:txEl>
                                          </p:spTgt>
                                        </p:tgtEl>
                                        <p:attrNameLst>
                                          <p:attrName>style.visibility</p:attrName>
                                        </p:attrNameLst>
                                      </p:cBhvr>
                                      <p:to>
                                        <p:strVal val="visible"/>
                                      </p:to>
                                    </p:set>
                                    <p:animEffect transition="in" filter="fade">
                                      <p:cBhvr>
                                        <p:cTn id="33" dur="1000"/>
                                        <p:tgtEl>
                                          <p:spTgt spid="1048625">
                                            <p:txEl>
                                              <p:pRg st="3" end="3"/>
                                            </p:txEl>
                                          </p:spTgt>
                                        </p:tgtEl>
                                      </p:cBhvr>
                                    </p:animEffect>
                                    <p:anim calcmode="lin" valueType="num">
                                      <p:cBhvr>
                                        <p:cTn id="34" dur="1000" fill="hold"/>
                                        <p:tgtEl>
                                          <p:spTgt spid="1048625">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104862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048625">
                                            <p:txEl>
                                              <p:pRg st="5" end="5"/>
                                            </p:txEl>
                                          </p:spTgt>
                                        </p:tgtEl>
                                        <p:attrNameLst>
                                          <p:attrName>style.visibility</p:attrName>
                                        </p:attrNameLst>
                                      </p:cBhvr>
                                      <p:to>
                                        <p:strVal val="visible"/>
                                      </p:to>
                                    </p:set>
                                    <p:animEffect transition="in" filter="fade">
                                      <p:cBhvr>
                                        <p:cTn id="40" dur="1000"/>
                                        <p:tgtEl>
                                          <p:spTgt spid="1048625">
                                            <p:txEl>
                                              <p:pRg st="5" end="5"/>
                                            </p:txEl>
                                          </p:spTgt>
                                        </p:tgtEl>
                                      </p:cBhvr>
                                    </p:animEffect>
                                    <p:anim calcmode="lin" valueType="num">
                                      <p:cBhvr>
                                        <p:cTn id="41" dur="1000" fill="hold"/>
                                        <p:tgtEl>
                                          <p:spTgt spid="1048625">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104862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048625">
                                            <p:txEl>
                                              <p:pRg st="6" end="6"/>
                                            </p:txEl>
                                          </p:spTgt>
                                        </p:tgtEl>
                                        <p:attrNameLst>
                                          <p:attrName>style.visibility</p:attrName>
                                        </p:attrNameLst>
                                      </p:cBhvr>
                                      <p:to>
                                        <p:strVal val="visible"/>
                                      </p:to>
                                    </p:set>
                                    <p:animEffect transition="in" filter="fade">
                                      <p:cBhvr>
                                        <p:cTn id="47" dur="1000"/>
                                        <p:tgtEl>
                                          <p:spTgt spid="1048625">
                                            <p:txEl>
                                              <p:pRg st="6" end="6"/>
                                            </p:txEl>
                                          </p:spTgt>
                                        </p:tgtEl>
                                      </p:cBhvr>
                                    </p:animEffect>
                                    <p:anim calcmode="lin" valueType="num">
                                      <p:cBhvr>
                                        <p:cTn id="48" dur="1000" fill="hold"/>
                                        <p:tgtEl>
                                          <p:spTgt spid="1048625">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104862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048625">
                                            <p:txEl>
                                              <p:pRg st="7" end="7"/>
                                            </p:txEl>
                                          </p:spTgt>
                                        </p:tgtEl>
                                        <p:attrNameLst>
                                          <p:attrName>style.visibility</p:attrName>
                                        </p:attrNameLst>
                                      </p:cBhvr>
                                      <p:to>
                                        <p:strVal val="visible"/>
                                      </p:to>
                                    </p:set>
                                    <p:animEffect transition="in" filter="fade">
                                      <p:cBhvr>
                                        <p:cTn id="54" dur="1000"/>
                                        <p:tgtEl>
                                          <p:spTgt spid="1048625">
                                            <p:txEl>
                                              <p:pRg st="7" end="7"/>
                                            </p:txEl>
                                          </p:spTgt>
                                        </p:tgtEl>
                                      </p:cBhvr>
                                    </p:animEffect>
                                    <p:anim calcmode="lin" valueType="num">
                                      <p:cBhvr>
                                        <p:cTn id="55" dur="1000" fill="hold"/>
                                        <p:tgtEl>
                                          <p:spTgt spid="1048625">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104862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1048625">
                                            <p:txEl>
                                              <p:pRg st="8" end="8"/>
                                            </p:txEl>
                                          </p:spTgt>
                                        </p:tgtEl>
                                        <p:attrNameLst>
                                          <p:attrName>style.visibility</p:attrName>
                                        </p:attrNameLst>
                                      </p:cBhvr>
                                      <p:to>
                                        <p:strVal val="visible"/>
                                      </p:to>
                                    </p:set>
                                    <p:animEffect transition="in" filter="fade">
                                      <p:cBhvr>
                                        <p:cTn id="61" dur="1000"/>
                                        <p:tgtEl>
                                          <p:spTgt spid="1048625">
                                            <p:txEl>
                                              <p:pRg st="8" end="8"/>
                                            </p:txEl>
                                          </p:spTgt>
                                        </p:tgtEl>
                                      </p:cBhvr>
                                    </p:animEffect>
                                    <p:anim calcmode="lin" valueType="num">
                                      <p:cBhvr>
                                        <p:cTn id="62" dur="1000" fill="hold"/>
                                        <p:tgtEl>
                                          <p:spTgt spid="1048625">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104862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1048625">
                                            <p:txEl>
                                              <p:pRg st="9" end="9"/>
                                            </p:txEl>
                                          </p:spTgt>
                                        </p:tgtEl>
                                        <p:attrNameLst>
                                          <p:attrName>style.visibility</p:attrName>
                                        </p:attrNameLst>
                                      </p:cBhvr>
                                      <p:to>
                                        <p:strVal val="visible"/>
                                      </p:to>
                                    </p:set>
                                    <p:animEffect transition="in" filter="fade">
                                      <p:cBhvr>
                                        <p:cTn id="68" dur="1000"/>
                                        <p:tgtEl>
                                          <p:spTgt spid="1048625">
                                            <p:txEl>
                                              <p:pRg st="9" end="9"/>
                                            </p:txEl>
                                          </p:spTgt>
                                        </p:tgtEl>
                                      </p:cBhvr>
                                    </p:animEffect>
                                    <p:anim calcmode="lin" valueType="num">
                                      <p:cBhvr>
                                        <p:cTn id="69" dur="1000" fill="hold"/>
                                        <p:tgtEl>
                                          <p:spTgt spid="1048625">
                                            <p:txEl>
                                              <p:pRg st="9" end="9"/>
                                            </p:txEl>
                                          </p:spTgt>
                                        </p:tgtEl>
                                        <p:attrNameLst>
                                          <p:attrName>ppt_x</p:attrName>
                                        </p:attrNameLst>
                                      </p:cBhvr>
                                      <p:tavLst>
                                        <p:tav tm="0">
                                          <p:val>
                                            <p:strVal val="#ppt_x"/>
                                          </p:val>
                                        </p:tav>
                                        <p:tav tm="100000">
                                          <p:val>
                                            <p:strVal val="#ppt_x"/>
                                          </p:val>
                                        </p:tav>
                                      </p:tavLst>
                                    </p:anim>
                                    <p:anim calcmode="lin" valueType="num">
                                      <p:cBhvr>
                                        <p:cTn id="70" dur="1000" fill="hold"/>
                                        <p:tgtEl>
                                          <p:spTgt spid="104862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1048625">
                                            <p:txEl>
                                              <p:pRg st="12" end="12"/>
                                            </p:txEl>
                                          </p:spTgt>
                                        </p:tgtEl>
                                        <p:attrNameLst>
                                          <p:attrName>style.visibility</p:attrName>
                                        </p:attrNameLst>
                                      </p:cBhvr>
                                      <p:to>
                                        <p:strVal val="visible"/>
                                      </p:to>
                                    </p:set>
                                    <p:animEffect transition="in" filter="fade">
                                      <p:cBhvr>
                                        <p:cTn id="75" dur="1000"/>
                                        <p:tgtEl>
                                          <p:spTgt spid="1048625">
                                            <p:txEl>
                                              <p:pRg st="12" end="12"/>
                                            </p:txEl>
                                          </p:spTgt>
                                        </p:tgtEl>
                                      </p:cBhvr>
                                    </p:animEffect>
                                    <p:anim calcmode="lin" valueType="num">
                                      <p:cBhvr>
                                        <p:cTn id="76" dur="1000" fill="hold"/>
                                        <p:tgtEl>
                                          <p:spTgt spid="1048625">
                                            <p:txEl>
                                              <p:pRg st="12" end="12"/>
                                            </p:txEl>
                                          </p:spTgt>
                                        </p:tgtEl>
                                        <p:attrNameLst>
                                          <p:attrName>ppt_x</p:attrName>
                                        </p:attrNameLst>
                                      </p:cBhvr>
                                      <p:tavLst>
                                        <p:tav tm="0">
                                          <p:val>
                                            <p:strVal val="#ppt_x"/>
                                          </p:val>
                                        </p:tav>
                                        <p:tav tm="100000">
                                          <p:val>
                                            <p:strVal val="#ppt_x"/>
                                          </p:val>
                                        </p:tav>
                                      </p:tavLst>
                                    </p:anim>
                                    <p:anim calcmode="lin" valueType="num">
                                      <p:cBhvr>
                                        <p:cTn id="77" dur="1000" fill="hold"/>
                                        <p:tgtEl>
                                          <p:spTgt spid="1048625">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4" grpId="0"/>
      <p:bldP spid="104862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048625"/>
          <p:cNvSpPr>
            <a:spLocks noGrp="1"/>
          </p:cNvSpPr>
          <p:nvPr>
            <p:ph type="title"/>
          </p:nvPr>
        </p:nvSpPr>
        <p:spPr>
          <a:xfrm>
            <a:off x="838200" y="214312"/>
            <a:ext cx="10353675" cy="8509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3600" b="0" i="0" u="none" baseline="0">
                <a:solidFill>
                  <a:schemeClr val="accent1"/>
                </a:solidFill>
                <a:latin typeface="Trebuchet MS" pitchFamily="34" charset="0"/>
                <a:sym typeface="Trebuchet MS" pitchFamily="34" charset="0"/>
              </a:defRPr>
            </a:lvl1pPr>
          </a:lstStyle>
          <a:p>
            <a:pPr lvl="0" eaLnBrk="1" latinLnBrk="1" hangingPunct="1"/>
            <a:r>
              <a:rPr lang="en-IN" altLang="en-US" dirty="0">
                <a:latin typeface="Times New Roman" pitchFamily="18" charset="0"/>
                <a:ea typeface="Times New Roman" pitchFamily="18" charset="0"/>
              </a:rPr>
              <a:t>                    </a:t>
            </a:r>
            <a:r>
              <a:rPr lang="en-US" altLang="en-US" b="1" dirty="0">
                <a:solidFill>
                  <a:schemeClr val="accent5">
                    <a:lumMod val="50000"/>
                  </a:schemeClr>
                </a:solidFill>
                <a:latin typeface="Times New Roman" pitchFamily="18" charset="0"/>
                <a:ea typeface="Times New Roman" pitchFamily="18" charset="0"/>
              </a:rPr>
              <a:t>SYSTEM ARCHITECTURE</a:t>
            </a:r>
            <a:r>
              <a:rPr lang="en-IN" altLang="en-US" b="1" dirty="0">
                <a:solidFill>
                  <a:schemeClr val="accent5">
                    <a:lumMod val="50000"/>
                  </a:schemeClr>
                </a:solidFill>
                <a:latin typeface="Times New Roman" pitchFamily="18" charset="0"/>
                <a:ea typeface="Times New Roman" pitchFamily="18" charset="0"/>
              </a:rPr>
              <a:t> </a:t>
            </a:r>
            <a:endParaRPr lang="zh-CN" altLang="en-US" b="1" dirty="0">
              <a:solidFill>
                <a:schemeClr val="accent5">
                  <a:lumMod val="50000"/>
                </a:schemeClr>
              </a:solidFill>
            </a:endParaRPr>
          </a:p>
        </p:txBody>
      </p:sp>
      <p:pic>
        <p:nvPicPr>
          <p:cNvPr id="2" name="Picture 1">
            <a:extLst>
              <a:ext uri="{FF2B5EF4-FFF2-40B4-BE49-F238E27FC236}">
                <a16:creationId xmlns:a16="http://schemas.microsoft.com/office/drawing/2014/main" id="{32C2ACD9-C7EE-F55A-2029-ABB7B8C7D1FD}"/>
              </a:ext>
            </a:extLst>
          </p:cNvPr>
          <p:cNvPicPr>
            <a:picLocks noChangeAspect="1"/>
          </p:cNvPicPr>
          <p:nvPr/>
        </p:nvPicPr>
        <p:blipFill>
          <a:blip r:embed="rId2"/>
          <a:stretch>
            <a:fillRect/>
          </a:stretch>
        </p:blipFill>
        <p:spPr>
          <a:xfrm>
            <a:off x="0" y="0"/>
            <a:ext cx="883920" cy="6858000"/>
          </a:xfrm>
          <a:prstGeom prst="rect">
            <a:avLst/>
          </a:prstGeom>
        </p:spPr>
      </p:pic>
      <p:pic>
        <p:nvPicPr>
          <p:cNvPr id="6" name="Content Placeholder 5">
            <a:extLst>
              <a:ext uri="{FF2B5EF4-FFF2-40B4-BE49-F238E27FC236}">
                <a16:creationId xmlns:a16="http://schemas.microsoft.com/office/drawing/2014/main" id="{C9D3EB24-F2C9-1A56-4270-CDE59D9144D2}"/>
              </a:ext>
            </a:extLst>
          </p:cNvPr>
          <p:cNvPicPr>
            <a:picLocks noGrp="1" noChangeAspect="1"/>
          </p:cNvPicPr>
          <p:nvPr>
            <p:ph idx="1"/>
          </p:nvPr>
        </p:nvPicPr>
        <p:blipFill>
          <a:blip r:embed="rId3"/>
          <a:stretch>
            <a:fillRect/>
          </a:stretch>
        </p:blipFill>
        <p:spPr>
          <a:xfrm>
            <a:off x="1528944" y="1444625"/>
            <a:ext cx="9134111" cy="4351338"/>
          </a:xfr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048626"/>
                                        </p:tgtEl>
                                        <p:attrNameLst>
                                          <p:attrName>style.visibility</p:attrName>
                                        </p:attrNameLst>
                                      </p:cBhvr>
                                      <p:to>
                                        <p:strVal val="visible"/>
                                      </p:to>
                                    </p:set>
                                    <p:anim calcmode="lin" valueType="num">
                                      <p:cBhvr>
                                        <p:cTn id="7" dur="1000" fill="hold"/>
                                        <p:tgtEl>
                                          <p:spTgt spid="1048626"/>
                                        </p:tgtEl>
                                        <p:attrNameLst>
                                          <p:attrName>ppt_w</p:attrName>
                                        </p:attrNameLst>
                                      </p:cBhvr>
                                      <p:tavLst>
                                        <p:tav tm="0">
                                          <p:val>
                                            <p:fltVal val="0"/>
                                          </p:val>
                                        </p:tav>
                                        <p:tav tm="100000">
                                          <p:val>
                                            <p:strVal val="#ppt_w"/>
                                          </p:val>
                                        </p:tav>
                                      </p:tavLst>
                                    </p:anim>
                                    <p:anim calcmode="lin" valueType="num">
                                      <p:cBhvr>
                                        <p:cTn id="8" dur="1000" fill="hold"/>
                                        <p:tgtEl>
                                          <p:spTgt spid="1048626"/>
                                        </p:tgtEl>
                                        <p:attrNameLst>
                                          <p:attrName>ppt_h</p:attrName>
                                        </p:attrNameLst>
                                      </p:cBhvr>
                                      <p:tavLst>
                                        <p:tav tm="0">
                                          <p:val>
                                            <p:fltVal val="0"/>
                                          </p:val>
                                        </p:tav>
                                        <p:tav tm="100000">
                                          <p:val>
                                            <p:strVal val="#ppt_h"/>
                                          </p:val>
                                        </p:tav>
                                      </p:tavLst>
                                    </p:anim>
                                    <p:anim calcmode="lin" valueType="num">
                                      <p:cBhvr>
                                        <p:cTn id="9" dur="1000" fill="hold"/>
                                        <p:tgtEl>
                                          <p:spTgt spid="1048626"/>
                                        </p:tgtEl>
                                        <p:attrNameLst>
                                          <p:attrName>style.rotation</p:attrName>
                                        </p:attrNameLst>
                                      </p:cBhvr>
                                      <p:tavLst>
                                        <p:tav tm="0">
                                          <p:val>
                                            <p:fltVal val="90"/>
                                          </p:val>
                                        </p:tav>
                                        <p:tav tm="100000">
                                          <p:val>
                                            <p:fltVal val="0"/>
                                          </p:val>
                                        </p:tav>
                                      </p:tavLst>
                                    </p:anim>
                                    <p:animEffect transition="in" filter="fade">
                                      <p:cBhvr>
                                        <p:cTn id="10" dur="1000"/>
                                        <p:tgtEl>
                                          <p:spTgt spid="1048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048626"/>
          <p:cNvSpPr>
            <a:spLocks noGrp="1"/>
          </p:cNvSpPr>
          <p:nvPr>
            <p:ph type="title"/>
          </p:nvPr>
        </p:nvSpPr>
        <p:spPr>
          <a:xfrm>
            <a:off x="1334285" y="402772"/>
            <a:ext cx="10353675" cy="95885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3600" b="0" i="0" u="none" baseline="0">
                <a:solidFill>
                  <a:schemeClr val="accent1"/>
                </a:solidFill>
                <a:latin typeface="Trebuchet MS" pitchFamily="34" charset="0"/>
                <a:sym typeface="Trebuchet MS" pitchFamily="34" charset="0"/>
              </a:defRPr>
            </a:lvl1pPr>
          </a:lstStyle>
          <a:p>
            <a:pPr lvl="0" eaLnBrk="1" latinLnBrk="1" hangingPunct="1"/>
            <a:r>
              <a:rPr lang="en-IN" altLang="en-US" b="1" dirty="0">
                <a:solidFill>
                  <a:schemeClr val="accent5">
                    <a:lumMod val="50000"/>
                  </a:schemeClr>
                </a:solidFill>
                <a:latin typeface="Times New Roman" pitchFamily="18" charset="0"/>
                <a:ea typeface="Times New Roman" pitchFamily="18" charset="0"/>
              </a:rPr>
              <a:t>                          </a:t>
            </a:r>
            <a:r>
              <a:rPr lang="en-US" altLang="en-US" b="1" dirty="0">
                <a:solidFill>
                  <a:schemeClr val="accent5">
                    <a:lumMod val="50000"/>
                  </a:schemeClr>
                </a:solidFill>
                <a:latin typeface="Times New Roman" pitchFamily="18" charset="0"/>
                <a:ea typeface="Times New Roman" pitchFamily="18" charset="0"/>
              </a:rPr>
              <a:t>METHODOLOGY</a:t>
            </a:r>
            <a:endParaRPr lang="zh-CN" altLang="en-US" b="1" dirty="0">
              <a:solidFill>
                <a:schemeClr val="accent5">
                  <a:lumMod val="50000"/>
                </a:schemeClr>
              </a:solidFill>
            </a:endParaRPr>
          </a:p>
        </p:txBody>
      </p:sp>
      <p:sp>
        <p:nvSpPr>
          <p:cNvPr id="1048628" name="Content Placeholder 1048627"/>
          <p:cNvSpPr>
            <a:spLocks noGrp="1"/>
          </p:cNvSpPr>
          <p:nvPr>
            <p:ph idx="1"/>
          </p:nvPr>
        </p:nvSpPr>
        <p:spPr>
          <a:xfrm>
            <a:off x="1095291" y="1568450"/>
            <a:ext cx="10831665" cy="4311650"/>
          </a:xfrm>
          <a:prstGeom prst="rect">
            <a:avLst/>
          </a:prstGeom>
          <a:noFill/>
          <a:ln>
            <a:noFill/>
          </a:ln>
        </p:spPr>
        <p:txBody>
          <a:bodyPr vert="horz" lIns="91440" tIns="45720" rIns="91440" bIns="45720" anchor="t"/>
          <a:lstStyle>
            <a:lvl1pPr marL="342900" indent="-342900" algn="l" rtl="0" fontAlgn="base" latinLnBrk="1">
              <a:lnSpc>
                <a:spcPct val="100000"/>
              </a:lnSpc>
              <a:spcBef>
                <a:spcPts val="1000"/>
              </a:spcBef>
              <a:spcAft>
                <a:spcPct val="0"/>
              </a:spcAft>
              <a:buClr>
                <a:schemeClr val="accent1"/>
              </a:buClr>
              <a:buSzPct val="80000"/>
              <a:buFont typeface="Wingdings 3" pitchFamily="18" charset="2"/>
              <a:buChar char=""/>
              <a:defRPr sz="1800" b="0" i="0" u="none" baseline="0">
                <a:solidFill>
                  <a:srgbClr val="404040"/>
                </a:solidFill>
                <a:latin typeface="Trebuchet MS" pitchFamily="34" charset="0"/>
                <a:sym typeface="Trebuchet MS" pitchFamily="34" charset="0"/>
              </a:defRPr>
            </a:lvl1pPr>
            <a:lvl2pPr marL="742950" indent="-285750" algn="l" rtl="0" fontAlgn="base" latinLnBrk="1">
              <a:lnSpc>
                <a:spcPct val="100000"/>
              </a:lnSpc>
              <a:spcBef>
                <a:spcPts val="1000"/>
              </a:spcBef>
              <a:spcAft>
                <a:spcPct val="0"/>
              </a:spcAft>
              <a:buClr>
                <a:schemeClr val="accent1"/>
              </a:buClr>
              <a:buSzPct val="80000"/>
              <a:buFont typeface="Wingdings 3" pitchFamily="18" charset="2"/>
              <a:buChar char=""/>
              <a:defRPr sz="1600" b="0" i="0" u="none" baseline="0">
                <a:solidFill>
                  <a:srgbClr val="404040"/>
                </a:solidFill>
                <a:latin typeface="Trebuchet MS" pitchFamily="34" charset="0"/>
                <a:sym typeface="Trebuchet MS" pitchFamily="34" charset="0"/>
              </a:defRPr>
            </a:lvl2pPr>
            <a:lvl3pPr marL="1143000" indent="-228600" algn="l" rtl="0" fontAlgn="base" latinLnBrk="1">
              <a:lnSpc>
                <a:spcPct val="100000"/>
              </a:lnSpc>
              <a:spcBef>
                <a:spcPts val="1000"/>
              </a:spcBef>
              <a:spcAft>
                <a:spcPct val="0"/>
              </a:spcAft>
              <a:buClr>
                <a:schemeClr val="accent1"/>
              </a:buClr>
              <a:buSzPct val="80000"/>
              <a:buFont typeface="Wingdings 3" pitchFamily="18" charset="2"/>
              <a:buChar char=""/>
              <a:defRPr sz="1400" b="0" i="0" u="none" baseline="0">
                <a:solidFill>
                  <a:srgbClr val="404040"/>
                </a:solidFill>
                <a:latin typeface="Trebuchet MS" pitchFamily="34" charset="0"/>
                <a:sym typeface="Trebuchet MS" pitchFamily="34" charset="0"/>
              </a:defRPr>
            </a:lvl3pPr>
            <a:lvl4pPr marL="1600200" indent="-228600" algn="l" rtl="0" fontAlgn="base" latinLnBrk="1">
              <a:lnSpc>
                <a:spcPct val="100000"/>
              </a:lnSpc>
              <a:spcBef>
                <a:spcPts val="1000"/>
              </a:spcBef>
              <a:spcAft>
                <a:spcPct val="0"/>
              </a:spcAft>
              <a:buClr>
                <a:schemeClr val="accent1"/>
              </a:buClr>
              <a:buSzPct val="80000"/>
              <a:buFont typeface="Wingdings 3" pitchFamily="18" charset="2"/>
              <a:buChar char=""/>
              <a:defRPr sz="1200" b="0" i="0" u="none" baseline="0">
                <a:solidFill>
                  <a:srgbClr val="404040"/>
                </a:solidFill>
                <a:latin typeface="Trebuchet MS" pitchFamily="34" charset="0"/>
                <a:sym typeface="Trebuchet MS" pitchFamily="34" charset="0"/>
              </a:defRPr>
            </a:lvl4pPr>
            <a:lvl5pPr marL="2057400" indent="-228600" algn="l" rtl="0" fontAlgn="base" latinLnBrk="1">
              <a:lnSpc>
                <a:spcPct val="100000"/>
              </a:lnSpc>
              <a:spcBef>
                <a:spcPts val="1000"/>
              </a:spcBef>
              <a:spcAft>
                <a:spcPct val="0"/>
              </a:spcAft>
              <a:buClr>
                <a:schemeClr val="accent1"/>
              </a:buClr>
              <a:buSzPct val="80000"/>
              <a:buFont typeface="Wingdings 3" pitchFamily="18" charset="2"/>
              <a:buChar char=""/>
              <a:defRPr sz="1200" b="0" i="0" u="none" baseline="0">
                <a:solidFill>
                  <a:srgbClr val="404040"/>
                </a:solidFill>
                <a:latin typeface="Trebuchet MS" pitchFamily="34" charset="0"/>
                <a:sym typeface="Trebuchet MS" pitchFamily="34" charset="0"/>
              </a:defRPr>
            </a:lvl5pPr>
          </a:lstStyle>
          <a:p>
            <a:pPr lvl="0" algn="just">
              <a:buFont typeface="Wingdings" panose="05000000000000000000" pitchFamily="2" charset="2"/>
              <a:buChar char="Ø"/>
            </a:pPr>
            <a:r>
              <a:rPr lang="en-US" sz="2400" dirty="0">
                <a:latin typeface="Times New Roman" pitchFamily="18" charset="0"/>
                <a:cs typeface="Times New Roman" pitchFamily="18" charset="0"/>
              </a:rPr>
              <a:t>Our methodology for credit card fraud detection encompasses several essential        steps,initial data preparation involves cleaning and preprocessing the transaction     data by handling missing values and scaling features. </a:t>
            </a:r>
          </a:p>
          <a:p>
            <a:pPr lvl="0" algn="just">
              <a:buFont typeface="Wingdings" panose="05000000000000000000" pitchFamily="2" charset="2"/>
              <a:buChar char="Ø"/>
            </a:pPr>
            <a:r>
              <a:rPr lang="en-US" sz="2400" dirty="0">
                <a:latin typeface="Times New Roman" pitchFamily="18" charset="0"/>
                <a:cs typeface="Times New Roman" pitchFamily="18" charset="0"/>
              </a:rPr>
              <a:t>Subsequently, feature engineering is performed to create meaningful variables and  potentially reduce dimensionality.       </a:t>
            </a:r>
          </a:p>
          <a:p>
            <a:pPr lvl="0" algn="just">
              <a:buFont typeface="Wingdings" panose="05000000000000000000" pitchFamily="2" charset="2"/>
              <a:buChar char="Ø"/>
            </a:pPr>
            <a:r>
              <a:rPr lang="en-US" sz="2400" dirty="0">
                <a:latin typeface="Times New Roman" pitchFamily="18" charset="0"/>
                <a:cs typeface="Times New Roman" pitchFamily="18" charset="0"/>
              </a:rPr>
              <a:t>The selection of the XGBoost algorithm is driven by its ensemble nature, making it suitable for tackling the challenges posed by imbalanced data in fraud detection.</a:t>
            </a:r>
          </a:p>
          <a:p>
            <a:pPr lvl="0" algn="just">
              <a:buFont typeface="Wingdings" panose="05000000000000000000" pitchFamily="2" charset="2"/>
              <a:buChar char="Ø"/>
            </a:pPr>
            <a:r>
              <a:rPr lang="en-US" sz="2400" dirty="0">
                <a:latin typeface="Times New Roman" pitchFamily="18" charset="0"/>
                <a:cs typeface="Times New Roman" pitchFamily="18" charset="0"/>
              </a:rPr>
              <a:t>The model is trained on the prepared data, where hyperparameters are fine-tuned      through techniques like cross-validation to optimize its performance.</a:t>
            </a:r>
            <a:endParaRPr lang="en-IN" altLang="en-US" sz="2400" dirty="0">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id="{A00C3BD4-B672-CB14-7926-B4C1F8140170}"/>
              </a:ext>
            </a:extLst>
          </p:cNvPr>
          <p:cNvPicPr>
            <a:picLocks noChangeAspect="1"/>
          </p:cNvPicPr>
          <p:nvPr/>
        </p:nvPicPr>
        <p:blipFill>
          <a:blip r:embed="rId2"/>
          <a:stretch>
            <a:fillRect/>
          </a:stretch>
        </p:blipFill>
        <p:spPr>
          <a:xfrm>
            <a:off x="0" y="0"/>
            <a:ext cx="883920" cy="6858000"/>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48627"/>
                                        </p:tgtEl>
                                        <p:attrNameLst>
                                          <p:attrName>style.visibility</p:attrName>
                                        </p:attrNameLst>
                                      </p:cBhvr>
                                      <p:to>
                                        <p:strVal val="visible"/>
                                      </p:to>
                                    </p:set>
                                    <p:anim calcmode="lin" valueType="num">
                                      <p:cBhvr>
                                        <p:cTn id="7" dur="500" fill="hold"/>
                                        <p:tgtEl>
                                          <p:spTgt spid="1048627"/>
                                        </p:tgtEl>
                                        <p:attrNameLst>
                                          <p:attrName>ppt_w</p:attrName>
                                        </p:attrNameLst>
                                      </p:cBhvr>
                                      <p:tavLst>
                                        <p:tav tm="0">
                                          <p:val>
                                            <p:fltVal val="0"/>
                                          </p:val>
                                        </p:tav>
                                        <p:tav tm="100000">
                                          <p:val>
                                            <p:strVal val="#ppt_w"/>
                                          </p:val>
                                        </p:tav>
                                      </p:tavLst>
                                    </p:anim>
                                    <p:anim calcmode="lin" valueType="num">
                                      <p:cBhvr>
                                        <p:cTn id="8" dur="500" fill="hold"/>
                                        <p:tgtEl>
                                          <p:spTgt spid="1048627"/>
                                        </p:tgtEl>
                                        <p:attrNameLst>
                                          <p:attrName>ppt_h</p:attrName>
                                        </p:attrNameLst>
                                      </p:cBhvr>
                                      <p:tavLst>
                                        <p:tav tm="0">
                                          <p:val>
                                            <p:fltVal val="0"/>
                                          </p:val>
                                        </p:tav>
                                        <p:tav tm="100000">
                                          <p:val>
                                            <p:strVal val="#ppt_h"/>
                                          </p:val>
                                        </p:tav>
                                      </p:tavLst>
                                    </p:anim>
                                    <p:animEffect transition="in" filter="fade">
                                      <p:cBhvr>
                                        <p:cTn id="9" dur="500"/>
                                        <p:tgtEl>
                                          <p:spTgt spid="104862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1048628">
                                            <p:txEl>
                                              <p:pRg st="0" end="0"/>
                                            </p:txEl>
                                          </p:spTgt>
                                        </p:tgtEl>
                                        <p:attrNameLst>
                                          <p:attrName>style.visibility</p:attrName>
                                        </p:attrNameLst>
                                      </p:cBhvr>
                                      <p:to>
                                        <p:strVal val="visible"/>
                                      </p:to>
                                    </p:set>
                                    <p:animEffect transition="in" filter="randombar(horizontal)">
                                      <p:cBhvr>
                                        <p:cTn id="14" dur="500"/>
                                        <p:tgtEl>
                                          <p:spTgt spid="104862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1048628">
                                            <p:txEl>
                                              <p:pRg st="1" end="1"/>
                                            </p:txEl>
                                          </p:spTgt>
                                        </p:tgtEl>
                                        <p:attrNameLst>
                                          <p:attrName>style.visibility</p:attrName>
                                        </p:attrNameLst>
                                      </p:cBhvr>
                                      <p:to>
                                        <p:strVal val="visible"/>
                                      </p:to>
                                    </p:set>
                                    <p:animEffect transition="in" filter="randombar(horizontal)">
                                      <p:cBhvr>
                                        <p:cTn id="19" dur="500"/>
                                        <p:tgtEl>
                                          <p:spTgt spid="1048628">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1048628">
                                            <p:txEl>
                                              <p:pRg st="2" end="2"/>
                                            </p:txEl>
                                          </p:spTgt>
                                        </p:tgtEl>
                                        <p:attrNameLst>
                                          <p:attrName>style.visibility</p:attrName>
                                        </p:attrNameLst>
                                      </p:cBhvr>
                                      <p:to>
                                        <p:strVal val="visible"/>
                                      </p:to>
                                    </p:set>
                                    <p:animEffect transition="in" filter="randombar(horizontal)">
                                      <p:cBhvr>
                                        <p:cTn id="24" dur="500"/>
                                        <p:tgtEl>
                                          <p:spTgt spid="1048628">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1048628">
                                            <p:txEl>
                                              <p:pRg st="3" end="3"/>
                                            </p:txEl>
                                          </p:spTgt>
                                        </p:tgtEl>
                                        <p:attrNameLst>
                                          <p:attrName>style.visibility</p:attrName>
                                        </p:attrNameLst>
                                      </p:cBhvr>
                                      <p:to>
                                        <p:strVal val="visible"/>
                                      </p:to>
                                    </p:set>
                                    <p:animEffect transition="in" filter="randombar(horizontal)">
                                      <p:cBhvr>
                                        <p:cTn id="29" dur="500"/>
                                        <p:tgtEl>
                                          <p:spTgt spid="10486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7" grpId="0"/>
      <p:bldP spid="104862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0D82E-0448-9517-E770-C4431F5A45F9}"/>
              </a:ext>
            </a:extLst>
          </p:cNvPr>
          <p:cNvSpPr>
            <a:spLocks noGrp="1"/>
          </p:cNvSpPr>
          <p:nvPr>
            <p:ph type="title"/>
          </p:nvPr>
        </p:nvSpPr>
        <p:spPr>
          <a:xfrm>
            <a:off x="677862" y="299545"/>
            <a:ext cx="8596312" cy="599089"/>
          </a:xfrm>
        </p:spPr>
        <p:txBody>
          <a:bodyPr>
            <a:normAutofit/>
          </a:bodyPr>
          <a:lstStyle/>
          <a:p>
            <a:r>
              <a:rPr lang="en-IN" sz="36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IN" sz="3600" b="1" dirty="0">
                <a:solidFill>
                  <a:schemeClr val="accent5">
                    <a:lumMod val="50000"/>
                  </a:schemeClr>
                </a:solidFill>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AE248B19-0AB4-0B44-D13D-AB5CFFBC9A5E}"/>
              </a:ext>
            </a:extLst>
          </p:cNvPr>
          <p:cNvSpPr>
            <a:spLocks noGrp="1"/>
          </p:cNvSpPr>
          <p:nvPr>
            <p:ph idx="1"/>
          </p:nvPr>
        </p:nvSpPr>
        <p:spPr>
          <a:xfrm>
            <a:off x="1095303" y="1081440"/>
            <a:ext cx="9648553" cy="5896303"/>
          </a:xfrm>
        </p:spPr>
        <p:txBody>
          <a:bodyPr/>
          <a:lstStyle/>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Implement credit card fraud detection using XGBoost:</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Prepare and preprocess data.</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Split data for training and testing.</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Define XGBoost parameters.</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Train the model.</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Evaluate using metrics.</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Fine-tune hyperparameters.</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Handle class imbalance.</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Deploy and monitor the model.</a:t>
            </a:r>
          </a:p>
        </p:txBody>
      </p:sp>
      <p:pic>
        <p:nvPicPr>
          <p:cNvPr id="4" name="Picture 3">
            <a:extLst>
              <a:ext uri="{FF2B5EF4-FFF2-40B4-BE49-F238E27FC236}">
                <a16:creationId xmlns:a16="http://schemas.microsoft.com/office/drawing/2014/main" id="{0DF7A2FB-9A28-D2DB-B0EE-18B5F609C225}"/>
              </a:ext>
            </a:extLst>
          </p:cNvPr>
          <p:cNvPicPr>
            <a:picLocks noChangeAspect="1"/>
          </p:cNvPicPr>
          <p:nvPr/>
        </p:nvPicPr>
        <p:blipFill>
          <a:blip r:embed="rId2"/>
          <a:stretch>
            <a:fillRect/>
          </a:stretch>
        </p:blipFill>
        <p:spPr>
          <a:xfrm>
            <a:off x="0" y="0"/>
            <a:ext cx="883920" cy="6858000"/>
          </a:xfrm>
          <a:prstGeom prst="rect">
            <a:avLst/>
          </a:prstGeom>
        </p:spPr>
      </p:pic>
    </p:spTree>
    <p:extLst>
      <p:ext uri="{BB962C8B-B14F-4D97-AF65-F5344CB8AC3E}">
        <p14:creationId xmlns:p14="http://schemas.microsoft.com/office/powerpoint/2010/main" val="251743303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arn(inVertic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barn(inVertical)">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barn(inVertical)">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048628"/>
          <p:cNvSpPr>
            <a:spLocks noGrp="1"/>
          </p:cNvSpPr>
          <p:nvPr>
            <p:ph type="title"/>
          </p:nvPr>
        </p:nvSpPr>
        <p:spPr>
          <a:xfrm>
            <a:off x="919162" y="386366"/>
            <a:ext cx="10353675" cy="85922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3600" b="0" i="0" u="none" baseline="0">
                <a:solidFill>
                  <a:schemeClr val="accent1"/>
                </a:solidFill>
                <a:latin typeface="Trebuchet MS" pitchFamily="34" charset="0"/>
                <a:sym typeface="Trebuchet MS" pitchFamily="34" charset="0"/>
              </a:defRPr>
            </a:lvl1pPr>
          </a:lstStyle>
          <a:p>
            <a:pPr lvl="0" eaLnBrk="1" latinLnBrk="1" hangingPunct="1"/>
            <a:r>
              <a:rPr lang="en-IN" altLang="en-US" dirty="0">
                <a:latin typeface="Times New Roman" pitchFamily="18" charset="0"/>
                <a:ea typeface="Times New Roman" pitchFamily="18" charset="0"/>
              </a:rPr>
              <a:t>                           </a:t>
            </a:r>
            <a:r>
              <a:rPr lang="en-US" altLang="en-US" b="1" dirty="0">
                <a:solidFill>
                  <a:schemeClr val="accent5">
                    <a:lumMod val="50000"/>
                  </a:schemeClr>
                </a:solidFill>
                <a:latin typeface="Times New Roman" pitchFamily="18" charset="0"/>
                <a:ea typeface="Times New Roman" pitchFamily="18" charset="0"/>
              </a:rPr>
              <a:t>PROJECT PLAN</a:t>
            </a:r>
            <a:endParaRPr lang="zh-CN" altLang="en-US" b="1" dirty="0">
              <a:solidFill>
                <a:schemeClr val="accent5">
                  <a:lumMod val="50000"/>
                </a:schemeClr>
              </a:solidFill>
            </a:endParaRPr>
          </a:p>
        </p:txBody>
      </p:sp>
      <p:sp>
        <p:nvSpPr>
          <p:cNvPr id="3" name="Content Placeholder 2">
            <a:extLst>
              <a:ext uri="{FF2B5EF4-FFF2-40B4-BE49-F238E27FC236}">
                <a16:creationId xmlns:a16="http://schemas.microsoft.com/office/drawing/2014/main" id="{AAB9F527-EE68-0CA1-27F8-8921072EBFBE}"/>
              </a:ext>
            </a:extLst>
          </p:cNvPr>
          <p:cNvSpPr>
            <a:spLocks noGrp="1"/>
          </p:cNvSpPr>
          <p:nvPr>
            <p:ph idx="1"/>
          </p:nvPr>
        </p:nvSpPr>
        <p:spPr>
          <a:xfrm>
            <a:off x="1244710" y="815976"/>
            <a:ext cx="8206740" cy="4441824"/>
          </a:xfrm>
        </p:spPr>
        <p:txBody>
          <a:bodyPr>
            <a:normAutofit fontScale="92500" lnSpcReduction="10000"/>
          </a:bodyPr>
          <a:lstStyle/>
          <a:p>
            <a:pPr marL="0" indent="0">
              <a:buNone/>
            </a:pP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Requirement collection and analysis: 10 </a:t>
            </a:r>
            <a:r>
              <a:rPr lang="en-US" sz="2400" dirty="0">
                <a:latin typeface="Times New Roman" panose="02020603050405020304" pitchFamily="18" charset="0"/>
                <a:cs typeface="Times New Roman" panose="02020603050405020304" pitchFamily="18" charset="0"/>
              </a:rPr>
              <a:t>Days</a:t>
            </a:r>
          </a:p>
          <a:p>
            <a:pPr>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Program Design:  5</a:t>
            </a:r>
            <a:r>
              <a:rPr lang="en-US" sz="2400" dirty="0">
                <a:latin typeface="Times New Roman" panose="02020603050405020304" pitchFamily="18" charset="0"/>
                <a:cs typeface="Times New Roman" panose="02020603050405020304" pitchFamily="18" charset="0"/>
              </a:rPr>
              <a:t> Days</a:t>
            </a:r>
          </a:p>
          <a:p>
            <a:pPr>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Coding: 15 </a:t>
            </a:r>
            <a:r>
              <a:rPr lang="en-US" sz="2400" dirty="0">
                <a:latin typeface="Times New Roman" panose="02020603050405020304" pitchFamily="18" charset="0"/>
                <a:cs typeface="Times New Roman" panose="02020603050405020304" pitchFamily="18" charset="0"/>
              </a:rPr>
              <a:t>Days</a:t>
            </a:r>
          </a:p>
          <a:p>
            <a:pPr>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Testing</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7</a:t>
            </a:r>
            <a:r>
              <a:rPr lang="en-US" sz="2400" dirty="0">
                <a:latin typeface="Times New Roman" panose="02020603050405020304" pitchFamily="18" charset="0"/>
                <a:cs typeface="Times New Roman" panose="02020603050405020304" pitchFamily="18" charset="0"/>
              </a:rPr>
              <a:t> Days</a:t>
            </a:r>
            <a:endParaRPr lang="en-US"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Deployment: 10</a:t>
            </a:r>
            <a:r>
              <a:rPr lang="en-US" sz="2400" dirty="0">
                <a:latin typeface="Times New Roman" panose="02020603050405020304" pitchFamily="18" charset="0"/>
                <a:cs typeface="Times New Roman" panose="02020603050405020304" pitchFamily="18" charset="0"/>
              </a:rPr>
              <a:t> Days</a:t>
            </a:r>
          </a:p>
          <a:p>
            <a:pPr marL="0" indent="0">
              <a:buNone/>
            </a:pPr>
            <a:endParaRPr lang="en-IN" dirty="0"/>
          </a:p>
        </p:txBody>
      </p:sp>
      <p:pic>
        <p:nvPicPr>
          <p:cNvPr id="2" name="Picture 1">
            <a:extLst>
              <a:ext uri="{FF2B5EF4-FFF2-40B4-BE49-F238E27FC236}">
                <a16:creationId xmlns:a16="http://schemas.microsoft.com/office/drawing/2014/main" id="{661A640A-5EA4-36D4-3E92-944FC42C754A}"/>
              </a:ext>
            </a:extLst>
          </p:cNvPr>
          <p:cNvPicPr>
            <a:picLocks noChangeAspect="1"/>
          </p:cNvPicPr>
          <p:nvPr/>
        </p:nvPicPr>
        <p:blipFill>
          <a:blip r:embed="rId2"/>
          <a:stretch>
            <a:fillRect/>
          </a:stretch>
        </p:blipFill>
        <p:spPr>
          <a:xfrm>
            <a:off x="0" y="0"/>
            <a:ext cx="883920" cy="6858000"/>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48629"/>
                                        </p:tgtEl>
                                        <p:attrNameLst>
                                          <p:attrName>style.visibility</p:attrName>
                                        </p:attrNameLst>
                                      </p:cBhvr>
                                      <p:to>
                                        <p:strVal val="visible"/>
                                      </p:to>
                                    </p:set>
                                    <p:animEffect transition="in" filter="fade">
                                      <p:cBhvr>
                                        <p:cTn id="7" dur="1000"/>
                                        <p:tgtEl>
                                          <p:spTgt spid="1048629"/>
                                        </p:tgtEl>
                                      </p:cBhvr>
                                    </p:animEffect>
                                    <p:anim calcmode="lin" valueType="num">
                                      <p:cBhvr>
                                        <p:cTn id="8" dur="1000" fill="hold"/>
                                        <p:tgtEl>
                                          <p:spTgt spid="1048629"/>
                                        </p:tgtEl>
                                        <p:attrNameLst>
                                          <p:attrName>ppt_x</p:attrName>
                                        </p:attrNameLst>
                                      </p:cBhvr>
                                      <p:tavLst>
                                        <p:tav tm="0">
                                          <p:val>
                                            <p:strVal val="#ppt_x"/>
                                          </p:val>
                                        </p:tav>
                                        <p:tav tm="100000">
                                          <p:val>
                                            <p:strVal val="#ppt_x"/>
                                          </p:val>
                                        </p:tav>
                                      </p:tavLst>
                                    </p:anim>
                                    <p:anim calcmode="lin" valueType="num">
                                      <p:cBhvr>
                                        <p:cTn id="9" dur="1000" fill="hold"/>
                                        <p:tgtEl>
                                          <p:spTgt spid="10486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additive="base">
                                        <p:cTn id="1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 calcmode="lin" valueType="num">
                                      <p:cBhvr additive="base">
                                        <p:cTn id="2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 calcmode="lin" valueType="num">
                                      <p:cBhvr additive="base">
                                        <p:cTn id="3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 calcmode="lin" valueType="num">
                                      <p:cBhvr additive="base">
                                        <p:cTn id="38"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9"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9" name="Content Placeholder 2097158"/>
          <p:cNvPicPr>
            <a:picLocks noGrp="1"/>
          </p:cNvPicPr>
          <p:nvPr>
            <p:ph idx="1"/>
          </p:nvPr>
        </p:nvPicPr>
        <p:blipFill>
          <a:blip r:embed="rId2" cstate="print"/>
          <a:srcRect/>
          <a:stretch>
            <a:fillRect/>
          </a:stretch>
        </p:blipFill>
        <p:spPr>
          <a:xfrm>
            <a:off x="3230217" y="1665563"/>
            <a:ext cx="6161846" cy="2757350"/>
          </a:xfrm>
          <a:prstGeom prst="rect">
            <a:avLst/>
          </a:prstGeom>
          <a:noFill/>
          <a:ln>
            <a:noFill/>
          </a:ln>
        </p:spPr>
      </p:pic>
      <p:pic>
        <p:nvPicPr>
          <p:cNvPr id="2" name="Picture 1">
            <a:extLst>
              <a:ext uri="{FF2B5EF4-FFF2-40B4-BE49-F238E27FC236}">
                <a16:creationId xmlns:a16="http://schemas.microsoft.com/office/drawing/2014/main" id="{B20BA2F9-8DEB-9096-4BC1-75C35F2EBE86}"/>
              </a:ext>
            </a:extLst>
          </p:cNvPr>
          <p:cNvPicPr>
            <a:picLocks noChangeAspect="1"/>
          </p:cNvPicPr>
          <p:nvPr/>
        </p:nvPicPr>
        <p:blipFill>
          <a:blip r:embed="rId3"/>
          <a:stretch>
            <a:fillRect/>
          </a:stretch>
        </p:blipFill>
        <p:spPr>
          <a:xfrm>
            <a:off x="0" y="0"/>
            <a:ext cx="883920" cy="6858000"/>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2097159"/>
                                        </p:tgtEl>
                                        <p:attrNameLst>
                                          <p:attrName>style.visibility</p:attrName>
                                        </p:attrNameLst>
                                      </p:cBhvr>
                                      <p:to>
                                        <p:strVal val="visible"/>
                                      </p:to>
                                    </p:set>
                                    <p:animEffect transition="in" filter="wheel(1)">
                                      <p:cBhvr>
                                        <p:cTn id="7" dur="2000"/>
                                        <p:tgtEl>
                                          <p:spTgt spid="2097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048608"/>
          <p:cNvSpPr>
            <a:spLocks noGrp="1"/>
          </p:cNvSpPr>
          <p:nvPr>
            <p:ph type="title"/>
          </p:nvPr>
        </p:nvSpPr>
        <p:spPr>
          <a:xfrm>
            <a:off x="914400" y="71437"/>
            <a:ext cx="10353675" cy="12827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3600" b="0" i="0" u="none" baseline="0">
                <a:solidFill>
                  <a:schemeClr val="accent1"/>
                </a:solidFill>
                <a:latin typeface="Trebuchet MS" pitchFamily="34" charset="0"/>
                <a:sym typeface="Trebuchet MS" pitchFamily="34" charset="0"/>
              </a:defRPr>
            </a:lvl1pPr>
          </a:lstStyle>
          <a:p>
            <a:pPr lvl="0" eaLnBrk="1" latinLnBrk="1" hangingPunct="1"/>
            <a:r>
              <a:rPr lang="en-IN" altLang="en-US" b="1" dirty="0">
                <a:solidFill>
                  <a:schemeClr val="accent5">
                    <a:lumMod val="50000"/>
                  </a:schemeClr>
                </a:solidFill>
                <a:effectLst>
                  <a:outerShdw blurRad="38100" dist="38100" dir="2700000" algn="tl">
                    <a:srgbClr val="C0C0C0"/>
                  </a:outerShdw>
                </a:effectLst>
                <a:latin typeface="Times New Roman" pitchFamily="18" charset="0"/>
                <a:ea typeface="Times New Roman" pitchFamily="18" charset="0"/>
              </a:rPr>
              <a:t>       MINI PROJECT REVIEW I-CONTENTS </a:t>
            </a:r>
          </a:p>
        </p:txBody>
      </p:sp>
      <p:sp>
        <p:nvSpPr>
          <p:cNvPr id="1048610" name="Content Placeholder 1048609"/>
          <p:cNvSpPr>
            <a:spLocks noGrp="1"/>
          </p:cNvSpPr>
          <p:nvPr>
            <p:ph idx="1"/>
          </p:nvPr>
        </p:nvSpPr>
        <p:spPr>
          <a:xfrm>
            <a:off x="721518" y="960713"/>
            <a:ext cx="10739438" cy="5611812"/>
          </a:xfrm>
          <a:prstGeom prst="rect">
            <a:avLst/>
          </a:prstGeom>
          <a:noFill/>
          <a:ln>
            <a:noFill/>
          </a:ln>
        </p:spPr>
        <p:txBody>
          <a:bodyPr vert="horz" lIns="91440" tIns="45720" rIns="91440" bIns="45720" anchor="t">
            <a:normAutofit/>
          </a:bodyPr>
          <a:lstStyle>
            <a:lvl1pPr marL="342900" indent="-342900" algn="l" rtl="0" fontAlgn="base" latinLnBrk="1">
              <a:lnSpc>
                <a:spcPct val="100000"/>
              </a:lnSpc>
              <a:spcBef>
                <a:spcPts val="1000"/>
              </a:spcBef>
              <a:spcAft>
                <a:spcPct val="0"/>
              </a:spcAft>
              <a:buClr>
                <a:schemeClr val="accent1"/>
              </a:buClr>
              <a:buSzPct val="80000"/>
              <a:buFont typeface="Wingdings 3" pitchFamily="18" charset="2"/>
              <a:buChar char=""/>
              <a:defRPr sz="1800" b="0" i="0" u="none" baseline="0">
                <a:solidFill>
                  <a:srgbClr val="404040"/>
                </a:solidFill>
                <a:latin typeface="Trebuchet MS" pitchFamily="34" charset="0"/>
                <a:sym typeface="Trebuchet MS" pitchFamily="34" charset="0"/>
              </a:defRPr>
            </a:lvl1pPr>
            <a:lvl2pPr marL="742950" indent="-285750" algn="l" rtl="0" fontAlgn="base" latinLnBrk="1">
              <a:lnSpc>
                <a:spcPct val="100000"/>
              </a:lnSpc>
              <a:spcBef>
                <a:spcPts val="1000"/>
              </a:spcBef>
              <a:spcAft>
                <a:spcPct val="0"/>
              </a:spcAft>
              <a:buClr>
                <a:schemeClr val="accent1"/>
              </a:buClr>
              <a:buSzPct val="80000"/>
              <a:buFont typeface="Wingdings 3" pitchFamily="18" charset="2"/>
              <a:buChar char=""/>
              <a:defRPr sz="1600" b="0" i="0" u="none" baseline="0">
                <a:solidFill>
                  <a:srgbClr val="404040"/>
                </a:solidFill>
                <a:latin typeface="Trebuchet MS" pitchFamily="34" charset="0"/>
                <a:sym typeface="Trebuchet MS" pitchFamily="34" charset="0"/>
              </a:defRPr>
            </a:lvl2pPr>
            <a:lvl3pPr marL="1143000" indent="-228600" algn="l" rtl="0" fontAlgn="base" latinLnBrk="1">
              <a:lnSpc>
                <a:spcPct val="100000"/>
              </a:lnSpc>
              <a:spcBef>
                <a:spcPts val="1000"/>
              </a:spcBef>
              <a:spcAft>
                <a:spcPct val="0"/>
              </a:spcAft>
              <a:buClr>
                <a:schemeClr val="accent1"/>
              </a:buClr>
              <a:buSzPct val="80000"/>
              <a:buFont typeface="Wingdings 3" pitchFamily="18" charset="2"/>
              <a:buChar char=""/>
              <a:defRPr sz="1400" b="0" i="0" u="none" baseline="0">
                <a:solidFill>
                  <a:srgbClr val="404040"/>
                </a:solidFill>
                <a:latin typeface="Trebuchet MS" pitchFamily="34" charset="0"/>
                <a:sym typeface="Trebuchet MS" pitchFamily="34" charset="0"/>
              </a:defRPr>
            </a:lvl3pPr>
            <a:lvl4pPr marL="1600200" indent="-228600" algn="l" rtl="0" fontAlgn="base" latinLnBrk="1">
              <a:lnSpc>
                <a:spcPct val="100000"/>
              </a:lnSpc>
              <a:spcBef>
                <a:spcPts val="1000"/>
              </a:spcBef>
              <a:spcAft>
                <a:spcPct val="0"/>
              </a:spcAft>
              <a:buClr>
                <a:schemeClr val="accent1"/>
              </a:buClr>
              <a:buSzPct val="80000"/>
              <a:buFont typeface="Wingdings 3" pitchFamily="18" charset="2"/>
              <a:buChar char=""/>
              <a:defRPr sz="1200" b="0" i="0" u="none" baseline="0">
                <a:solidFill>
                  <a:srgbClr val="404040"/>
                </a:solidFill>
                <a:latin typeface="Trebuchet MS" pitchFamily="34" charset="0"/>
                <a:sym typeface="Trebuchet MS" pitchFamily="34" charset="0"/>
              </a:defRPr>
            </a:lvl4pPr>
            <a:lvl5pPr marL="2057400" indent="-228600" algn="l" rtl="0" fontAlgn="base" latinLnBrk="1">
              <a:lnSpc>
                <a:spcPct val="100000"/>
              </a:lnSpc>
              <a:spcBef>
                <a:spcPts val="1000"/>
              </a:spcBef>
              <a:spcAft>
                <a:spcPct val="0"/>
              </a:spcAft>
              <a:buClr>
                <a:schemeClr val="accent1"/>
              </a:buClr>
              <a:buSzPct val="80000"/>
              <a:buFont typeface="Wingdings 3" pitchFamily="18" charset="2"/>
              <a:buChar char=""/>
              <a:defRPr sz="1200" b="0" i="0" u="none" baseline="0">
                <a:solidFill>
                  <a:srgbClr val="404040"/>
                </a:solidFill>
                <a:latin typeface="Trebuchet MS" pitchFamily="34" charset="0"/>
                <a:sym typeface="Trebuchet MS" pitchFamily="34" charset="0"/>
              </a:defRPr>
            </a:lvl5pPr>
          </a:lstStyle>
          <a:p>
            <a:pPr marL="0" lvl="0" indent="0" eaLnBrk="1" latinLnBrk="1" hangingPunct="1">
              <a:lnSpc>
                <a:spcPct val="80000"/>
              </a:lnSpc>
              <a:buNone/>
            </a:pPr>
            <a:r>
              <a:rPr lang="en-US" altLang="en-US" sz="2200" b="1" dirty="0">
                <a:latin typeface="Times New Roman" pitchFamily="18" charset="0"/>
                <a:ea typeface="Times New Roman" pitchFamily="18" charset="0"/>
              </a:rPr>
              <a:t>   * </a:t>
            </a:r>
            <a:r>
              <a:rPr lang="en-IN" altLang="en-US" sz="2200" b="1" dirty="0">
                <a:latin typeface="Times New Roman" pitchFamily="18" charset="0"/>
                <a:ea typeface="Times New Roman" pitchFamily="18" charset="0"/>
              </a:rPr>
              <a:t>Abstrac</a:t>
            </a:r>
            <a:r>
              <a:rPr lang="en-US" altLang="en-US" sz="2200" b="1" dirty="0">
                <a:latin typeface="Times New Roman" pitchFamily="18" charset="0"/>
                <a:ea typeface="Times New Roman" pitchFamily="18" charset="0"/>
              </a:rPr>
              <a:t>t</a:t>
            </a:r>
            <a:endParaRPr lang="zh-CN" altLang="en-US" sz="2200" dirty="0"/>
          </a:p>
          <a:p>
            <a:pPr marL="0" lvl="0" indent="0" eaLnBrk="1" latinLnBrk="1" hangingPunct="1">
              <a:lnSpc>
                <a:spcPct val="80000"/>
              </a:lnSpc>
              <a:buNone/>
            </a:pPr>
            <a:r>
              <a:rPr lang="en-US" altLang="en-US" sz="2200" b="1" dirty="0">
                <a:latin typeface="Times New Roman" pitchFamily="18" charset="0"/>
                <a:ea typeface="Times New Roman" pitchFamily="18" charset="0"/>
              </a:rPr>
              <a:t>   * </a:t>
            </a:r>
            <a:r>
              <a:rPr lang="en-IN" altLang="en-US" sz="2200" b="1" dirty="0">
                <a:latin typeface="Times New Roman" pitchFamily="18" charset="0"/>
                <a:ea typeface="Times New Roman" pitchFamily="18" charset="0"/>
              </a:rPr>
              <a:t>Introduction</a:t>
            </a:r>
            <a:endParaRPr lang="zh-CN" altLang="en-US" sz="2200" dirty="0"/>
          </a:p>
          <a:p>
            <a:pPr marL="0" lvl="0" indent="0" eaLnBrk="1" latinLnBrk="1" hangingPunct="1">
              <a:lnSpc>
                <a:spcPct val="80000"/>
              </a:lnSpc>
              <a:buNone/>
            </a:pPr>
            <a:r>
              <a:rPr lang="en-US" altLang="en-US" sz="2200" b="1" dirty="0">
                <a:latin typeface="Times New Roman" pitchFamily="18" charset="0"/>
                <a:ea typeface="Times New Roman" pitchFamily="18" charset="0"/>
              </a:rPr>
              <a:t>   * </a:t>
            </a:r>
            <a:r>
              <a:rPr lang="en-IN" altLang="en-US" sz="2200" b="1" dirty="0">
                <a:latin typeface="Times New Roman" pitchFamily="18" charset="0"/>
                <a:ea typeface="Times New Roman" pitchFamily="18" charset="0"/>
              </a:rPr>
              <a:t>Literature Survey</a:t>
            </a:r>
            <a:endParaRPr lang="zh-CN" altLang="en-US" sz="2200" dirty="0"/>
          </a:p>
          <a:p>
            <a:pPr marL="0" lvl="0" indent="0" eaLnBrk="1" latinLnBrk="1" hangingPunct="1">
              <a:lnSpc>
                <a:spcPct val="80000"/>
              </a:lnSpc>
              <a:buNone/>
            </a:pPr>
            <a:r>
              <a:rPr lang="en-US" altLang="en-US" sz="2200" b="1" dirty="0">
                <a:latin typeface="Times New Roman" pitchFamily="18" charset="0"/>
                <a:ea typeface="Times New Roman" pitchFamily="18" charset="0"/>
              </a:rPr>
              <a:t>   * </a:t>
            </a:r>
            <a:r>
              <a:rPr lang="en-IN" altLang="en-US" sz="2200" b="1" dirty="0">
                <a:latin typeface="Times New Roman" pitchFamily="18" charset="0"/>
                <a:ea typeface="Times New Roman" pitchFamily="18" charset="0"/>
              </a:rPr>
              <a:t>Problem Statement in Existing System</a:t>
            </a:r>
            <a:endParaRPr lang="zh-CN" altLang="en-US" sz="2200" dirty="0"/>
          </a:p>
          <a:p>
            <a:pPr marL="0" lvl="0" indent="0" eaLnBrk="1" latinLnBrk="1" hangingPunct="1">
              <a:lnSpc>
                <a:spcPct val="80000"/>
              </a:lnSpc>
              <a:buNone/>
            </a:pPr>
            <a:r>
              <a:rPr lang="en-US" altLang="en-US" sz="2200" b="1" dirty="0">
                <a:latin typeface="Times New Roman" pitchFamily="18" charset="0"/>
                <a:ea typeface="Times New Roman" pitchFamily="18" charset="0"/>
              </a:rPr>
              <a:t>   * </a:t>
            </a:r>
            <a:r>
              <a:rPr lang="en-IN" altLang="en-US" sz="2200" b="1" dirty="0">
                <a:latin typeface="Times New Roman" pitchFamily="18" charset="0"/>
                <a:ea typeface="Times New Roman" pitchFamily="18" charset="0"/>
              </a:rPr>
              <a:t>Proposed System</a:t>
            </a:r>
            <a:endParaRPr lang="zh-CN" altLang="en-US" sz="2200" dirty="0"/>
          </a:p>
          <a:p>
            <a:pPr marL="0" lvl="0" indent="0" eaLnBrk="1" latinLnBrk="1" hangingPunct="1">
              <a:lnSpc>
                <a:spcPct val="80000"/>
              </a:lnSpc>
              <a:buNone/>
            </a:pPr>
            <a:r>
              <a:rPr lang="en-US" altLang="en-US" sz="2200" b="1" dirty="0">
                <a:latin typeface="Times New Roman" pitchFamily="18" charset="0"/>
                <a:ea typeface="Times New Roman" pitchFamily="18" charset="0"/>
              </a:rPr>
              <a:t>   * </a:t>
            </a:r>
            <a:r>
              <a:rPr lang="en-IN" altLang="en-US" sz="2200" b="1" dirty="0">
                <a:latin typeface="Times New Roman" pitchFamily="18" charset="0"/>
                <a:ea typeface="Times New Roman" pitchFamily="18" charset="0"/>
              </a:rPr>
              <a:t>Objective </a:t>
            </a:r>
            <a:endParaRPr lang="zh-CN" altLang="en-US" sz="2200" dirty="0"/>
          </a:p>
          <a:p>
            <a:pPr lvl="0" eaLnBrk="1" latinLnBrk="1" hangingPunct="1">
              <a:lnSpc>
                <a:spcPct val="80000"/>
              </a:lnSpc>
              <a:spcBef>
                <a:spcPts val="475"/>
              </a:spcBef>
              <a:buFont typeface="Arial" pitchFamily="34" charset="0"/>
              <a:buNone/>
            </a:pPr>
            <a:r>
              <a:rPr lang="en-US" altLang="en-US" sz="2200" b="1" dirty="0">
                <a:latin typeface="Times New Roman" pitchFamily="18" charset="0"/>
                <a:ea typeface="Times New Roman" pitchFamily="18" charset="0"/>
              </a:rPr>
              <a:t>  </a:t>
            </a:r>
            <a:r>
              <a:rPr lang="en-US" altLang="en-US" sz="2200" b="0" dirty="0">
                <a:latin typeface="Times New Roman" pitchFamily="18" charset="0"/>
                <a:ea typeface="Times New Roman" pitchFamily="18" charset="0"/>
              </a:rPr>
              <a:t> * </a:t>
            </a:r>
            <a:r>
              <a:rPr lang="en-US" altLang="en-US" sz="2200" b="1" dirty="0">
                <a:latin typeface="Times New Roman" pitchFamily="18" charset="0"/>
                <a:ea typeface="Times New Roman" pitchFamily="18" charset="0"/>
              </a:rPr>
              <a:t>Project domain </a:t>
            </a:r>
            <a:endParaRPr lang="zh-CN" altLang="en-US" sz="2200" dirty="0"/>
          </a:p>
          <a:p>
            <a:pPr lvl="0" eaLnBrk="1" latinLnBrk="1" hangingPunct="1">
              <a:lnSpc>
                <a:spcPct val="80000"/>
              </a:lnSpc>
              <a:spcBef>
                <a:spcPts val="475"/>
              </a:spcBef>
              <a:buClr>
                <a:srgbClr val="FFFFFF"/>
              </a:buClr>
              <a:buFont typeface="Arial" pitchFamily="34" charset="0"/>
              <a:buNone/>
            </a:pPr>
            <a:r>
              <a:rPr lang="en-US" altLang="en-US" sz="2200" b="1" dirty="0">
                <a:latin typeface="Times New Roman" pitchFamily="18" charset="0"/>
                <a:ea typeface="Times New Roman" pitchFamily="18" charset="0"/>
              </a:rPr>
              <a:t>       </a:t>
            </a:r>
            <a:r>
              <a:rPr lang="en-US" altLang="en-US" sz="2200" b="0" dirty="0">
                <a:latin typeface="Times New Roman" pitchFamily="18" charset="0"/>
                <a:ea typeface="Times New Roman" pitchFamily="18" charset="0"/>
              </a:rPr>
              <a:t>-</a:t>
            </a:r>
            <a:r>
              <a:rPr lang="en-US" altLang="en-US" sz="2200" b="1" dirty="0">
                <a:latin typeface="Times New Roman" pitchFamily="18" charset="0"/>
                <a:ea typeface="Times New Roman" pitchFamily="18" charset="0"/>
              </a:rPr>
              <a:t>Requirement analysis</a:t>
            </a:r>
            <a:endParaRPr lang="zh-CN" altLang="en-US" sz="2200" dirty="0"/>
          </a:p>
          <a:p>
            <a:pPr marL="457200" lvl="1" indent="-274320" eaLnBrk="1" latinLnBrk="1" hangingPunct="1">
              <a:lnSpc>
                <a:spcPct val="80000"/>
              </a:lnSpc>
              <a:spcBef>
                <a:spcPts val="475"/>
              </a:spcBef>
              <a:buClr>
                <a:srgbClr val="FFFFFF"/>
              </a:buClr>
              <a:buFont typeface="Arial" pitchFamily="34" charset="0"/>
              <a:buNone/>
            </a:pPr>
            <a:r>
              <a:rPr lang="en-US" altLang="en-US" sz="2200" b="1" dirty="0">
                <a:latin typeface="Times New Roman" pitchFamily="18" charset="0"/>
                <a:ea typeface="Times New Roman" pitchFamily="18" charset="0"/>
              </a:rPr>
              <a:t>    </a:t>
            </a:r>
            <a:r>
              <a:rPr lang="en-US" altLang="en-US" sz="2200" dirty="0">
                <a:latin typeface="Times New Roman" pitchFamily="18" charset="0"/>
                <a:ea typeface="Times New Roman" pitchFamily="18" charset="0"/>
              </a:rPr>
              <a:t>-</a:t>
            </a:r>
            <a:r>
              <a:rPr lang="en-US" altLang="en-US" sz="2200" b="0" dirty="0">
                <a:latin typeface="Times New Roman" pitchFamily="18" charset="0"/>
                <a:ea typeface="Times New Roman" pitchFamily="18" charset="0"/>
              </a:rPr>
              <a:t> </a:t>
            </a:r>
            <a:r>
              <a:rPr lang="en-US" altLang="en-US" sz="2200" b="1" dirty="0">
                <a:latin typeface="Times New Roman" pitchFamily="18" charset="0"/>
                <a:ea typeface="Times New Roman" pitchFamily="18" charset="0"/>
              </a:rPr>
              <a:t>Functional Requirements</a:t>
            </a:r>
            <a:endParaRPr lang="zh-CN" altLang="en-US" sz="2200" dirty="0"/>
          </a:p>
          <a:p>
            <a:pPr marL="457200" lvl="1" indent="-274320" eaLnBrk="1" latinLnBrk="1" hangingPunct="1">
              <a:lnSpc>
                <a:spcPct val="80000"/>
              </a:lnSpc>
              <a:spcBef>
                <a:spcPts val="475"/>
              </a:spcBef>
              <a:buClr>
                <a:srgbClr val="FFFFFF"/>
              </a:buClr>
              <a:buFont typeface="Arial" pitchFamily="34" charset="0"/>
              <a:buNone/>
            </a:pPr>
            <a:r>
              <a:rPr lang="en-US" altLang="en-US" sz="2200" b="1" dirty="0">
                <a:latin typeface="Times New Roman" pitchFamily="18" charset="0"/>
                <a:ea typeface="Times New Roman" pitchFamily="18" charset="0"/>
              </a:rPr>
              <a:t>    </a:t>
            </a:r>
            <a:r>
              <a:rPr lang="en-US" altLang="en-US" sz="2200" b="0" dirty="0">
                <a:latin typeface="Times New Roman" pitchFamily="18" charset="0"/>
                <a:ea typeface="Times New Roman" pitchFamily="18" charset="0"/>
              </a:rPr>
              <a:t>-</a:t>
            </a:r>
            <a:r>
              <a:rPr lang="en-US" altLang="en-US" sz="2200" b="1" dirty="0">
                <a:latin typeface="Times New Roman" pitchFamily="18" charset="0"/>
                <a:ea typeface="Times New Roman" pitchFamily="18" charset="0"/>
              </a:rPr>
              <a:t> Non-Functional Requirements</a:t>
            </a:r>
            <a:endParaRPr lang="zh-CN" altLang="en-US" sz="2200" dirty="0"/>
          </a:p>
          <a:p>
            <a:pPr marL="457200" lvl="1" indent="-274320" eaLnBrk="1" latinLnBrk="1" hangingPunct="1">
              <a:lnSpc>
                <a:spcPct val="80000"/>
              </a:lnSpc>
              <a:spcBef>
                <a:spcPts val="475"/>
              </a:spcBef>
              <a:buClr>
                <a:srgbClr val="FFFFFF"/>
              </a:buClr>
              <a:buFont typeface="Arial" pitchFamily="34" charset="0"/>
              <a:buNone/>
            </a:pPr>
            <a:r>
              <a:rPr lang="en-US" altLang="en-US" sz="2200" b="1" dirty="0">
                <a:latin typeface="Times New Roman" pitchFamily="18" charset="0"/>
                <a:ea typeface="Times New Roman" pitchFamily="18" charset="0"/>
              </a:rPr>
              <a:t>    </a:t>
            </a:r>
            <a:r>
              <a:rPr lang="en-US" altLang="en-US" sz="2200" b="0" dirty="0">
                <a:latin typeface="Times New Roman" pitchFamily="18" charset="0"/>
                <a:ea typeface="Times New Roman" pitchFamily="18" charset="0"/>
              </a:rPr>
              <a:t>-</a:t>
            </a:r>
            <a:r>
              <a:rPr lang="en-US" altLang="en-US" sz="2200" b="1" dirty="0">
                <a:latin typeface="Times New Roman" pitchFamily="18" charset="0"/>
                <a:ea typeface="Times New Roman" pitchFamily="18" charset="0"/>
              </a:rPr>
              <a:t>Software Requirements</a:t>
            </a:r>
            <a:endParaRPr lang="zh-CN" altLang="en-US" sz="2200" dirty="0"/>
          </a:p>
          <a:p>
            <a:pPr marL="457200" lvl="1" indent="-274320" eaLnBrk="1" latinLnBrk="1" hangingPunct="1">
              <a:lnSpc>
                <a:spcPct val="80000"/>
              </a:lnSpc>
              <a:spcBef>
                <a:spcPts val="475"/>
              </a:spcBef>
              <a:buClr>
                <a:srgbClr val="FFFFFF"/>
              </a:buClr>
              <a:buFont typeface="Arial" pitchFamily="34" charset="0"/>
              <a:buNone/>
            </a:pPr>
            <a:r>
              <a:rPr lang="en-US" altLang="en-US" sz="2200" b="1" dirty="0">
                <a:latin typeface="Times New Roman" pitchFamily="18" charset="0"/>
                <a:ea typeface="Times New Roman" pitchFamily="18" charset="0"/>
              </a:rPr>
              <a:t>    </a:t>
            </a:r>
            <a:r>
              <a:rPr lang="en-US" altLang="en-US" sz="2200" b="0" dirty="0">
                <a:latin typeface="Times New Roman" pitchFamily="18" charset="0"/>
                <a:ea typeface="Times New Roman" pitchFamily="18" charset="0"/>
              </a:rPr>
              <a:t>-</a:t>
            </a:r>
            <a:r>
              <a:rPr lang="en-US" altLang="en-US" sz="2200" b="1" dirty="0">
                <a:latin typeface="Times New Roman" pitchFamily="18" charset="0"/>
                <a:ea typeface="Times New Roman" pitchFamily="18" charset="0"/>
              </a:rPr>
              <a:t>Hardware Requirements</a:t>
            </a:r>
            <a:endParaRPr lang="zh-CN" altLang="en-US" sz="2200" dirty="0"/>
          </a:p>
          <a:p>
            <a:pPr marL="457200" lvl="1" indent="-274320" eaLnBrk="1" latinLnBrk="1" hangingPunct="1">
              <a:lnSpc>
                <a:spcPct val="80000"/>
              </a:lnSpc>
              <a:spcBef>
                <a:spcPts val="475"/>
              </a:spcBef>
              <a:buClr>
                <a:srgbClr val="FFFFFF"/>
              </a:buClr>
              <a:buFont typeface="Arial" pitchFamily="34" charset="0"/>
              <a:buNone/>
            </a:pPr>
            <a:r>
              <a:rPr lang="en-US" altLang="en-US" sz="2200" b="1" dirty="0">
                <a:latin typeface="Times New Roman" pitchFamily="18" charset="0"/>
                <a:ea typeface="Times New Roman" pitchFamily="18" charset="0"/>
              </a:rPr>
              <a:t>* System Architecture</a:t>
            </a:r>
            <a:endParaRPr lang="zh-CN" altLang="en-US" sz="2200" dirty="0"/>
          </a:p>
          <a:p>
            <a:pPr marL="457200" lvl="1" indent="-274320" eaLnBrk="1" latinLnBrk="1" hangingPunct="1">
              <a:lnSpc>
                <a:spcPct val="80000"/>
              </a:lnSpc>
              <a:spcBef>
                <a:spcPts val="475"/>
              </a:spcBef>
              <a:buClr>
                <a:srgbClr val="FFFFFF"/>
              </a:buClr>
              <a:buFont typeface="Arial" pitchFamily="34" charset="0"/>
              <a:buNone/>
            </a:pPr>
            <a:r>
              <a:rPr lang="en-US" altLang="en-US" sz="2200" b="1" dirty="0">
                <a:latin typeface="Times New Roman" pitchFamily="18" charset="0"/>
                <a:ea typeface="Times New Roman" pitchFamily="18" charset="0"/>
              </a:rPr>
              <a:t>* Methodology</a:t>
            </a:r>
            <a:endParaRPr lang="zh-CN" altLang="en-US" sz="2200" dirty="0"/>
          </a:p>
          <a:p>
            <a:pPr marL="457200" lvl="1" indent="-274320" eaLnBrk="1" latinLnBrk="1" hangingPunct="1">
              <a:lnSpc>
                <a:spcPct val="80000"/>
              </a:lnSpc>
              <a:spcBef>
                <a:spcPts val="475"/>
              </a:spcBef>
              <a:buClr>
                <a:srgbClr val="FFFFFF"/>
              </a:buClr>
              <a:buFont typeface="Arial" pitchFamily="34" charset="0"/>
              <a:buNone/>
            </a:pPr>
            <a:r>
              <a:rPr lang="en-US" altLang="en-US" sz="2200" b="1" dirty="0">
                <a:latin typeface="Times New Roman" pitchFamily="18" charset="0"/>
                <a:ea typeface="Times New Roman" pitchFamily="18" charset="0"/>
              </a:rPr>
              <a:t>* Project Plan</a:t>
            </a:r>
            <a:endParaRPr lang="zh-CN" altLang="en-US" sz="2200" dirty="0"/>
          </a:p>
        </p:txBody>
      </p:sp>
      <p:pic>
        <p:nvPicPr>
          <p:cNvPr id="2" name="Picture 1">
            <a:extLst>
              <a:ext uri="{FF2B5EF4-FFF2-40B4-BE49-F238E27FC236}">
                <a16:creationId xmlns:a16="http://schemas.microsoft.com/office/drawing/2014/main" id="{EB507C44-7CCF-01AE-0DEE-BEB116C56D9C}"/>
              </a:ext>
            </a:extLst>
          </p:cNvPr>
          <p:cNvPicPr>
            <a:picLocks noChangeAspect="1"/>
          </p:cNvPicPr>
          <p:nvPr/>
        </p:nvPicPr>
        <p:blipFill>
          <a:blip r:embed="rId2"/>
          <a:stretch>
            <a:fillRect/>
          </a:stretch>
        </p:blipFill>
        <p:spPr>
          <a:xfrm>
            <a:off x="0" y="0"/>
            <a:ext cx="883920" cy="6858000"/>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48609"/>
                                        </p:tgtEl>
                                        <p:attrNameLst>
                                          <p:attrName>style.visibility</p:attrName>
                                        </p:attrNameLst>
                                      </p:cBhvr>
                                      <p:to>
                                        <p:strVal val="visible"/>
                                      </p:to>
                                    </p:set>
                                    <p:animEffect transition="in" filter="circle(in)">
                                      <p:cBhvr>
                                        <p:cTn id="7" dur="2000"/>
                                        <p:tgtEl>
                                          <p:spTgt spid="10486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48610">
                                            <p:txEl>
                                              <p:pRg st="0" end="0"/>
                                            </p:txEl>
                                          </p:spTgt>
                                        </p:tgtEl>
                                        <p:attrNameLst>
                                          <p:attrName>style.visibility</p:attrName>
                                        </p:attrNameLst>
                                      </p:cBhvr>
                                      <p:to>
                                        <p:strVal val="visible"/>
                                      </p:to>
                                    </p:set>
                                    <p:animEffect transition="in" filter="randombar(horizontal)">
                                      <p:cBhvr>
                                        <p:cTn id="12" dur="500"/>
                                        <p:tgtEl>
                                          <p:spTgt spid="10486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048610">
                                            <p:txEl>
                                              <p:pRg st="1" end="1"/>
                                            </p:txEl>
                                          </p:spTgt>
                                        </p:tgtEl>
                                        <p:attrNameLst>
                                          <p:attrName>style.visibility</p:attrName>
                                        </p:attrNameLst>
                                      </p:cBhvr>
                                      <p:to>
                                        <p:strVal val="visible"/>
                                      </p:to>
                                    </p:set>
                                    <p:animEffect transition="in" filter="randombar(horizontal)">
                                      <p:cBhvr>
                                        <p:cTn id="17" dur="500"/>
                                        <p:tgtEl>
                                          <p:spTgt spid="10486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048610">
                                            <p:txEl>
                                              <p:pRg st="2" end="2"/>
                                            </p:txEl>
                                          </p:spTgt>
                                        </p:tgtEl>
                                        <p:attrNameLst>
                                          <p:attrName>style.visibility</p:attrName>
                                        </p:attrNameLst>
                                      </p:cBhvr>
                                      <p:to>
                                        <p:strVal val="visible"/>
                                      </p:to>
                                    </p:set>
                                    <p:animEffect transition="in" filter="randombar(horizontal)">
                                      <p:cBhvr>
                                        <p:cTn id="22" dur="500"/>
                                        <p:tgtEl>
                                          <p:spTgt spid="104861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048610">
                                            <p:txEl>
                                              <p:pRg st="3" end="3"/>
                                            </p:txEl>
                                          </p:spTgt>
                                        </p:tgtEl>
                                        <p:attrNameLst>
                                          <p:attrName>style.visibility</p:attrName>
                                        </p:attrNameLst>
                                      </p:cBhvr>
                                      <p:to>
                                        <p:strVal val="visible"/>
                                      </p:to>
                                    </p:set>
                                    <p:animEffect transition="in" filter="randombar(horizontal)">
                                      <p:cBhvr>
                                        <p:cTn id="27" dur="500"/>
                                        <p:tgtEl>
                                          <p:spTgt spid="104861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048610">
                                            <p:txEl>
                                              <p:pRg st="4" end="4"/>
                                            </p:txEl>
                                          </p:spTgt>
                                        </p:tgtEl>
                                        <p:attrNameLst>
                                          <p:attrName>style.visibility</p:attrName>
                                        </p:attrNameLst>
                                      </p:cBhvr>
                                      <p:to>
                                        <p:strVal val="visible"/>
                                      </p:to>
                                    </p:set>
                                    <p:animEffect transition="in" filter="randombar(horizontal)">
                                      <p:cBhvr>
                                        <p:cTn id="32" dur="500"/>
                                        <p:tgtEl>
                                          <p:spTgt spid="104861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048610">
                                            <p:txEl>
                                              <p:pRg st="5" end="5"/>
                                            </p:txEl>
                                          </p:spTgt>
                                        </p:tgtEl>
                                        <p:attrNameLst>
                                          <p:attrName>style.visibility</p:attrName>
                                        </p:attrNameLst>
                                      </p:cBhvr>
                                      <p:to>
                                        <p:strVal val="visible"/>
                                      </p:to>
                                    </p:set>
                                    <p:animEffect transition="in" filter="randombar(horizontal)">
                                      <p:cBhvr>
                                        <p:cTn id="37" dur="500"/>
                                        <p:tgtEl>
                                          <p:spTgt spid="1048610">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048610">
                                            <p:txEl>
                                              <p:pRg st="6" end="6"/>
                                            </p:txEl>
                                          </p:spTgt>
                                        </p:tgtEl>
                                        <p:attrNameLst>
                                          <p:attrName>style.visibility</p:attrName>
                                        </p:attrNameLst>
                                      </p:cBhvr>
                                      <p:to>
                                        <p:strVal val="visible"/>
                                      </p:to>
                                    </p:set>
                                    <p:animEffect transition="in" filter="randombar(horizontal)">
                                      <p:cBhvr>
                                        <p:cTn id="42" dur="500"/>
                                        <p:tgtEl>
                                          <p:spTgt spid="1048610">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048610">
                                            <p:txEl>
                                              <p:pRg st="7" end="7"/>
                                            </p:txEl>
                                          </p:spTgt>
                                        </p:tgtEl>
                                        <p:attrNameLst>
                                          <p:attrName>style.visibility</p:attrName>
                                        </p:attrNameLst>
                                      </p:cBhvr>
                                      <p:to>
                                        <p:strVal val="visible"/>
                                      </p:to>
                                    </p:set>
                                    <p:animEffect transition="in" filter="randombar(horizontal)">
                                      <p:cBhvr>
                                        <p:cTn id="47" dur="500"/>
                                        <p:tgtEl>
                                          <p:spTgt spid="1048610">
                                            <p:txEl>
                                              <p:pRg st="7" end="7"/>
                                            </p:txEl>
                                          </p:spTgt>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1048610">
                                            <p:txEl>
                                              <p:pRg st="8" end="8"/>
                                            </p:txEl>
                                          </p:spTgt>
                                        </p:tgtEl>
                                        <p:attrNameLst>
                                          <p:attrName>style.visibility</p:attrName>
                                        </p:attrNameLst>
                                      </p:cBhvr>
                                      <p:to>
                                        <p:strVal val="visible"/>
                                      </p:to>
                                    </p:set>
                                    <p:animEffect transition="in" filter="randombar(horizontal)">
                                      <p:cBhvr>
                                        <p:cTn id="50" dur="500"/>
                                        <p:tgtEl>
                                          <p:spTgt spid="1048610">
                                            <p:txEl>
                                              <p:pRg st="8" end="8"/>
                                            </p:txEl>
                                          </p:spTgt>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1048610">
                                            <p:txEl>
                                              <p:pRg st="9" end="9"/>
                                            </p:txEl>
                                          </p:spTgt>
                                        </p:tgtEl>
                                        <p:attrNameLst>
                                          <p:attrName>style.visibility</p:attrName>
                                        </p:attrNameLst>
                                      </p:cBhvr>
                                      <p:to>
                                        <p:strVal val="visible"/>
                                      </p:to>
                                    </p:set>
                                    <p:animEffect transition="in" filter="randombar(horizontal)">
                                      <p:cBhvr>
                                        <p:cTn id="53" dur="500"/>
                                        <p:tgtEl>
                                          <p:spTgt spid="1048610">
                                            <p:txEl>
                                              <p:pRg st="9" end="9"/>
                                            </p:txEl>
                                          </p:spTgt>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1048610">
                                            <p:txEl>
                                              <p:pRg st="10" end="10"/>
                                            </p:txEl>
                                          </p:spTgt>
                                        </p:tgtEl>
                                        <p:attrNameLst>
                                          <p:attrName>style.visibility</p:attrName>
                                        </p:attrNameLst>
                                      </p:cBhvr>
                                      <p:to>
                                        <p:strVal val="visible"/>
                                      </p:to>
                                    </p:set>
                                    <p:animEffect transition="in" filter="randombar(horizontal)">
                                      <p:cBhvr>
                                        <p:cTn id="56" dur="500"/>
                                        <p:tgtEl>
                                          <p:spTgt spid="1048610">
                                            <p:txEl>
                                              <p:pRg st="10" end="10"/>
                                            </p:txEl>
                                          </p:spTgt>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1048610">
                                            <p:txEl>
                                              <p:pRg st="11" end="11"/>
                                            </p:txEl>
                                          </p:spTgt>
                                        </p:tgtEl>
                                        <p:attrNameLst>
                                          <p:attrName>style.visibility</p:attrName>
                                        </p:attrNameLst>
                                      </p:cBhvr>
                                      <p:to>
                                        <p:strVal val="visible"/>
                                      </p:to>
                                    </p:set>
                                    <p:animEffect transition="in" filter="randombar(horizontal)">
                                      <p:cBhvr>
                                        <p:cTn id="59" dur="500"/>
                                        <p:tgtEl>
                                          <p:spTgt spid="1048610">
                                            <p:txEl>
                                              <p:pRg st="11" end="11"/>
                                            </p:txEl>
                                          </p:spTgt>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1048610">
                                            <p:txEl>
                                              <p:pRg st="12" end="12"/>
                                            </p:txEl>
                                          </p:spTgt>
                                        </p:tgtEl>
                                        <p:attrNameLst>
                                          <p:attrName>style.visibility</p:attrName>
                                        </p:attrNameLst>
                                      </p:cBhvr>
                                      <p:to>
                                        <p:strVal val="visible"/>
                                      </p:to>
                                    </p:set>
                                    <p:animEffect transition="in" filter="randombar(horizontal)">
                                      <p:cBhvr>
                                        <p:cTn id="62" dur="500"/>
                                        <p:tgtEl>
                                          <p:spTgt spid="1048610">
                                            <p:txEl>
                                              <p:pRg st="12" end="12"/>
                                            </p:txEl>
                                          </p:spTgt>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1048610">
                                            <p:txEl>
                                              <p:pRg st="13" end="13"/>
                                            </p:txEl>
                                          </p:spTgt>
                                        </p:tgtEl>
                                        <p:attrNameLst>
                                          <p:attrName>style.visibility</p:attrName>
                                        </p:attrNameLst>
                                      </p:cBhvr>
                                      <p:to>
                                        <p:strVal val="visible"/>
                                      </p:to>
                                    </p:set>
                                    <p:animEffect transition="in" filter="randombar(horizontal)">
                                      <p:cBhvr>
                                        <p:cTn id="65" dur="500"/>
                                        <p:tgtEl>
                                          <p:spTgt spid="1048610">
                                            <p:txEl>
                                              <p:pRg st="13" end="13"/>
                                            </p:txEl>
                                          </p:spTgt>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1048610">
                                            <p:txEl>
                                              <p:pRg st="14" end="14"/>
                                            </p:txEl>
                                          </p:spTgt>
                                        </p:tgtEl>
                                        <p:attrNameLst>
                                          <p:attrName>style.visibility</p:attrName>
                                        </p:attrNameLst>
                                      </p:cBhvr>
                                      <p:to>
                                        <p:strVal val="visible"/>
                                      </p:to>
                                    </p:set>
                                    <p:animEffect transition="in" filter="randombar(horizontal)">
                                      <p:cBhvr>
                                        <p:cTn id="68" dur="500"/>
                                        <p:tgtEl>
                                          <p:spTgt spid="1048610">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9" grpId="0"/>
      <p:bldP spid="104861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048610"/>
          <p:cNvSpPr>
            <a:spLocks noGrp="1"/>
          </p:cNvSpPr>
          <p:nvPr>
            <p:ph type="title"/>
          </p:nvPr>
        </p:nvSpPr>
        <p:spPr>
          <a:xfrm>
            <a:off x="914400" y="0"/>
            <a:ext cx="10353675" cy="993913"/>
          </a:xfrm>
          <a:prstGeom prst="rect">
            <a:avLst/>
          </a:prstGeom>
          <a:noFill/>
          <a:ln>
            <a:noFill/>
          </a:ln>
        </p:spPr>
        <p:txBody>
          <a:bodyPr vert="horz" lIns="91440" tIns="45720" rIns="91440" bIns="45720" anchor="t">
            <a:normAutofit fontScale="90000"/>
          </a:bodyPr>
          <a:lstStyle>
            <a:lvl1pPr marL="0" indent="0" algn="l" rtl="0" fontAlgn="base" latinLnBrk="1">
              <a:lnSpc>
                <a:spcPct val="100000"/>
              </a:lnSpc>
              <a:spcBef>
                <a:spcPct val="0"/>
              </a:spcBef>
              <a:spcAft>
                <a:spcPct val="0"/>
              </a:spcAft>
              <a:buFontTx/>
              <a:buNone/>
              <a:defRPr sz="3600" b="0" i="0" u="none" baseline="0">
                <a:solidFill>
                  <a:schemeClr val="accent1"/>
                </a:solidFill>
                <a:latin typeface="Trebuchet MS" pitchFamily="34" charset="0"/>
                <a:sym typeface="Trebuchet MS" pitchFamily="34" charset="0"/>
              </a:defRPr>
            </a:lvl1pPr>
          </a:lstStyle>
          <a:p>
            <a:pPr lvl="0" eaLnBrk="1" latinLnBrk="1" hangingPunct="1"/>
            <a:r>
              <a:rPr lang="en-IN" altLang="en-US" dirty="0">
                <a:latin typeface="Times New Roman" pitchFamily="18" charset="0"/>
                <a:ea typeface="Times New Roman" pitchFamily="18" charset="0"/>
              </a:rPr>
              <a:t>                             </a:t>
            </a:r>
            <a:br>
              <a:rPr lang="en-IN" altLang="en-US" dirty="0">
                <a:latin typeface="Times New Roman" pitchFamily="18" charset="0"/>
                <a:ea typeface="Times New Roman" pitchFamily="18" charset="0"/>
              </a:rPr>
            </a:br>
            <a:r>
              <a:rPr lang="en-IN" altLang="en-US" dirty="0">
                <a:latin typeface="Times New Roman" pitchFamily="18" charset="0"/>
                <a:ea typeface="Times New Roman" pitchFamily="18" charset="0"/>
              </a:rPr>
              <a:t>                                   </a:t>
            </a:r>
            <a:r>
              <a:rPr lang="en-IN" altLang="en-US" sz="4000" b="1" dirty="0">
                <a:solidFill>
                  <a:schemeClr val="accent5">
                    <a:lumMod val="50000"/>
                  </a:schemeClr>
                </a:solidFill>
                <a:latin typeface="Times New Roman" pitchFamily="18" charset="0"/>
                <a:ea typeface="Times New Roman" pitchFamily="18" charset="0"/>
              </a:rPr>
              <a:t>ABSTRACT</a:t>
            </a:r>
          </a:p>
        </p:txBody>
      </p:sp>
      <p:sp>
        <p:nvSpPr>
          <p:cNvPr id="1048612" name="Content Placeholder 1048611"/>
          <p:cNvSpPr>
            <a:spLocks noGrp="1"/>
          </p:cNvSpPr>
          <p:nvPr>
            <p:ph idx="1"/>
          </p:nvPr>
        </p:nvSpPr>
        <p:spPr>
          <a:xfrm>
            <a:off x="1121515" y="1391478"/>
            <a:ext cx="10763507" cy="3712695"/>
          </a:xfrm>
          <a:prstGeom prst="rect">
            <a:avLst/>
          </a:prstGeom>
          <a:noFill/>
          <a:ln>
            <a:noFill/>
          </a:ln>
        </p:spPr>
        <p:txBody>
          <a:bodyPr vert="horz" lIns="91440" tIns="45720" rIns="91440" bIns="45720" anchor="ctr"/>
          <a:lstStyle>
            <a:lvl1pPr marL="342900" indent="-342900" algn="l" rtl="0" fontAlgn="base" latinLnBrk="1">
              <a:lnSpc>
                <a:spcPct val="100000"/>
              </a:lnSpc>
              <a:spcBef>
                <a:spcPts val="1000"/>
              </a:spcBef>
              <a:spcAft>
                <a:spcPct val="0"/>
              </a:spcAft>
              <a:buClr>
                <a:schemeClr val="accent1"/>
              </a:buClr>
              <a:buSzPct val="80000"/>
              <a:buFont typeface="Wingdings 3" pitchFamily="18" charset="2"/>
              <a:buChar char=""/>
              <a:defRPr sz="1800" b="0" i="0" u="none" baseline="0">
                <a:solidFill>
                  <a:srgbClr val="404040"/>
                </a:solidFill>
                <a:latin typeface="Trebuchet MS" pitchFamily="34" charset="0"/>
                <a:sym typeface="Trebuchet MS" pitchFamily="34" charset="0"/>
              </a:defRPr>
            </a:lvl1pPr>
            <a:lvl2pPr marL="742950" indent="-285750" algn="l" rtl="0" fontAlgn="base" latinLnBrk="1">
              <a:lnSpc>
                <a:spcPct val="100000"/>
              </a:lnSpc>
              <a:spcBef>
                <a:spcPts val="1000"/>
              </a:spcBef>
              <a:spcAft>
                <a:spcPct val="0"/>
              </a:spcAft>
              <a:buClr>
                <a:schemeClr val="accent1"/>
              </a:buClr>
              <a:buSzPct val="80000"/>
              <a:buFont typeface="Wingdings 3" pitchFamily="18" charset="2"/>
              <a:buChar char=""/>
              <a:defRPr sz="1600" b="0" i="0" u="none" baseline="0">
                <a:solidFill>
                  <a:srgbClr val="404040"/>
                </a:solidFill>
                <a:latin typeface="Trebuchet MS" pitchFamily="34" charset="0"/>
                <a:sym typeface="Trebuchet MS" pitchFamily="34" charset="0"/>
              </a:defRPr>
            </a:lvl2pPr>
            <a:lvl3pPr marL="1143000" indent="-228600" algn="l" rtl="0" fontAlgn="base" latinLnBrk="1">
              <a:lnSpc>
                <a:spcPct val="100000"/>
              </a:lnSpc>
              <a:spcBef>
                <a:spcPts val="1000"/>
              </a:spcBef>
              <a:spcAft>
                <a:spcPct val="0"/>
              </a:spcAft>
              <a:buClr>
                <a:schemeClr val="accent1"/>
              </a:buClr>
              <a:buSzPct val="80000"/>
              <a:buFont typeface="Wingdings 3" pitchFamily="18" charset="2"/>
              <a:buChar char=""/>
              <a:defRPr sz="1400" b="0" i="0" u="none" baseline="0">
                <a:solidFill>
                  <a:srgbClr val="404040"/>
                </a:solidFill>
                <a:latin typeface="Trebuchet MS" pitchFamily="34" charset="0"/>
                <a:sym typeface="Trebuchet MS" pitchFamily="34" charset="0"/>
              </a:defRPr>
            </a:lvl3pPr>
            <a:lvl4pPr marL="1600200" indent="-228600" algn="l" rtl="0" fontAlgn="base" latinLnBrk="1">
              <a:lnSpc>
                <a:spcPct val="100000"/>
              </a:lnSpc>
              <a:spcBef>
                <a:spcPts val="1000"/>
              </a:spcBef>
              <a:spcAft>
                <a:spcPct val="0"/>
              </a:spcAft>
              <a:buClr>
                <a:schemeClr val="accent1"/>
              </a:buClr>
              <a:buSzPct val="80000"/>
              <a:buFont typeface="Wingdings 3" pitchFamily="18" charset="2"/>
              <a:buChar char=""/>
              <a:defRPr sz="1200" b="0" i="0" u="none" baseline="0">
                <a:solidFill>
                  <a:srgbClr val="404040"/>
                </a:solidFill>
                <a:latin typeface="Trebuchet MS" pitchFamily="34" charset="0"/>
                <a:sym typeface="Trebuchet MS" pitchFamily="34" charset="0"/>
              </a:defRPr>
            </a:lvl4pPr>
            <a:lvl5pPr marL="2057400" indent="-228600" algn="l" rtl="0" fontAlgn="base" latinLnBrk="1">
              <a:lnSpc>
                <a:spcPct val="100000"/>
              </a:lnSpc>
              <a:spcBef>
                <a:spcPts val="1000"/>
              </a:spcBef>
              <a:spcAft>
                <a:spcPct val="0"/>
              </a:spcAft>
              <a:buClr>
                <a:schemeClr val="accent1"/>
              </a:buClr>
              <a:buSzPct val="80000"/>
              <a:buFont typeface="Wingdings 3" pitchFamily="18" charset="2"/>
              <a:buChar char=""/>
              <a:defRPr sz="1200" b="0" i="0" u="none" baseline="0">
                <a:solidFill>
                  <a:srgbClr val="404040"/>
                </a:solidFill>
                <a:latin typeface="Trebuchet MS" pitchFamily="34" charset="0"/>
                <a:sym typeface="Trebuchet MS" pitchFamily="34" charset="0"/>
              </a:defRPr>
            </a:lvl5pPr>
          </a:lstStyle>
          <a:p>
            <a:pPr marL="0" indent="0" algn="just">
              <a:lnSpc>
                <a:spcPts val="2640"/>
              </a:lnSpc>
              <a:buNone/>
            </a:pPr>
            <a:r>
              <a:rPr lang="en-US" sz="2200" dirty="0">
                <a:latin typeface="Times New Roman" pitchFamily="18" charset="0"/>
                <a:cs typeface="Times New Roman" pitchFamily="18" charset="0"/>
              </a:rPr>
              <a:t>            Now a days credit card frauds are the most frequently occurring problem in this world.  This is mostly due to online transactions. Credit card fraud generally happens when the card  was stolen for any of the unauthorized purposes. To detect the  fraudulent activities the credit card fraud detection system was introduced. The  main aim of project focus   on  machine        learning algorithms. The algorithms that  are used in this project are XG BOOST, ANN           (Artificial Neural Networks),Naive Bayes. Misclassified data can be another major issue, as    not every fraudulent transaction is caught and reported .To tackle this problem we need a        system that can abort the transaction if it finds fishy .The main requirement is the past data     and suitable algorithms. </a:t>
            </a:r>
            <a:endParaRPr lang="en-IN" altLang="en-US" sz="2200" dirty="0">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id="{9DB50520-6AFF-8353-56D0-1D7929938BE7}"/>
              </a:ext>
            </a:extLst>
          </p:cNvPr>
          <p:cNvPicPr>
            <a:picLocks noChangeAspect="1"/>
          </p:cNvPicPr>
          <p:nvPr/>
        </p:nvPicPr>
        <p:blipFill>
          <a:blip r:embed="rId3"/>
          <a:stretch>
            <a:fillRect/>
          </a:stretch>
        </p:blipFill>
        <p:spPr>
          <a:xfrm>
            <a:off x="0" y="0"/>
            <a:ext cx="883920" cy="6858000"/>
          </a:xfrm>
          <a:prstGeom prst="rect">
            <a:avLst/>
          </a:prstGeom>
        </p:spPr>
      </p:pic>
      <p:sp>
        <p:nvSpPr>
          <p:cNvPr id="3" name="Arrow: Down 2">
            <a:extLst>
              <a:ext uri="{FF2B5EF4-FFF2-40B4-BE49-F238E27FC236}">
                <a16:creationId xmlns:a16="http://schemas.microsoft.com/office/drawing/2014/main" id="{691E351A-7D0C-CFB8-3455-3C620FC28A35}"/>
              </a:ext>
            </a:extLst>
          </p:cNvPr>
          <p:cNvSpPr/>
          <p:nvPr/>
        </p:nvSpPr>
        <p:spPr>
          <a:xfrm>
            <a:off x="12503426" y="1620078"/>
            <a:ext cx="45719" cy="4571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48611"/>
                                        </p:tgtEl>
                                        <p:attrNameLst>
                                          <p:attrName>style.visibility</p:attrName>
                                        </p:attrNameLst>
                                      </p:cBhvr>
                                      <p:to>
                                        <p:strVal val="visible"/>
                                      </p:to>
                                    </p:set>
                                    <p:animEffect transition="in" filter="circle(in)">
                                      <p:cBhvr>
                                        <p:cTn id="7" dur="2000"/>
                                        <p:tgtEl>
                                          <p:spTgt spid="10486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48612">
                                            <p:txEl>
                                              <p:pRg st="0" end="0"/>
                                            </p:txEl>
                                          </p:spTgt>
                                        </p:tgtEl>
                                        <p:attrNameLst>
                                          <p:attrName>style.visibility</p:attrName>
                                        </p:attrNameLst>
                                      </p:cBhvr>
                                      <p:to>
                                        <p:strVal val="visible"/>
                                      </p:to>
                                    </p:set>
                                    <p:animEffect transition="in" filter="fade">
                                      <p:cBhvr>
                                        <p:cTn id="12" dur="1000"/>
                                        <p:tgtEl>
                                          <p:spTgt spid="1048612">
                                            <p:txEl>
                                              <p:pRg st="0" end="0"/>
                                            </p:txEl>
                                          </p:spTgt>
                                        </p:tgtEl>
                                      </p:cBhvr>
                                    </p:animEffect>
                                    <p:anim calcmode="lin" valueType="num">
                                      <p:cBhvr>
                                        <p:cTn id="13" dur="1000" fill="hold"/>
                                        <p:tgtEl>
                                          <p:spTgt spid="104861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04861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1" grpId="0"/>
      <p:bldP spid="104861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048612"/>
          <p:cNvSpPr>
            <a:spLocks noGrp="1"/>
          </p:cNvSpPr>
          <p:nvPr>
            <p:ph type="title"/>
          </p:nvPr>
        </p:nvSpPr>
        <p:spPr>
          <a:xfrm>
            <a:off x="-144325" y="143911"/>
            <a:ext cx="10353675" cy="1030287"/>
          </a:xfrm>
          <a:prstGeom prst="rect">
            <a:avLst/>
          </a:prstGeom>
          <a:noFill/>
          <a:ln>
            <a:noFill/>
          </a:ln>
        </p:spPr>
        <p:txBody>
          <a:bodyPr vert="horz" lIns="91440" tIns="45720" rIns="91440" bIns="45720" anchor="t">
            <a:normAutofit fontScale="90000"/>
          </a:bodyPr>
          <a:lstStyle>
            <a:lvl1pPr marL="0" indent="0" algn="l" rtl="0" fontAlgn="base" latinLnBrk="1">
              <a:lnSpc>
                <a:spcPct val="100000"/>
              </a:lnSpc>
              <a:spcBef>
                <a:spcPct val="0"/>
              </a:spcBef>
              <a:spcAft>
                <a:spcPct val="0"/>
              </a:spcAft>
              <a:buFontTx/>
              <a:buNone/>
              <a:defRPr sz="3600" b="0" i="0" u="none" baseline="0">
                <a:solidFill>
                  <a:schemeClr val="accent1"/>
                </a:solidFill>
                <a:latin typeface="Trebuchet MS" pitchFamily="34" charset="0"/>
                <a:sym typeface="Trebuchet MS" pitchFamily="34" charset="0"/>
              </a:defRPr>
            </a:lvl1pPr>
          </a:lstStyle>
          <a:p>
            <a:pPr lvl="0" eaLnBrk="1" latinLnBrk="1" hangingPunct="1"/>
            <a:r>
              <a:rPr lang="en-IN" altLang="en-US" dirty="0">
                <a:latin typeface="Times New Roman" pitchFamily="18" charset="0"/>
                <a:ea typeface="Times New Roman" pitchFamily="18" charset="0"/>
              </a:rPr>
              <a:t>               	  			</a:t>
            </a:r>
            <a:r>
              <a:rPr lang="en-IN" altLang="en-US" sz="4000" dirty="0">
                <a:solidFill>
                  <a:schemeClr val="accent1">
                    <a:lumMod val="60000"/>
                    <a:lumOff val="40000"/>
                  </a:schemeClr>
                </a:solidFill>
                <a:latin typeface="Times New Roman" pitchFamily="18" charset="0"/>
                <a:ea typeface="Times New Roman" pitchFamily="18" charset="0"/>
              </a:rPr>
              <a:t>   </a:t>
            </a:r>
            <a:r>
              <a:rPr lang="en-US" altLang="en-US" sz="4000" b="1" dirty="0">
                <a:solidFill>
                  <a:schemeClr val="accent5">
                    <a:lumMod val="50000"/>
                  </a:schemeClr>
                </a:solidFill>
                <a:latin typeface="Times New Roman" pitchFamily="18" charset="0"/>
                <a:ea typeface="Times New Roman" pitchFamily="18" charset="0"/>
              </a:rPr>
              <a:t>INTRODUCTION</a:t>
            </a:r>
            <a:br>
              <a:rPr lang="en-US" altLang="en-US" dirty="0">
                <a:latin typeface="Times New Roman" pitchFamily="18" charset="0"/>
                <a:ea typeface="Times New Roman" pitchFamily="18" charset="0"/>
              </a:rPr>
            </a:br>
            <a:br>
              <a:rPr lang="en-US" altLang="en-US" dirty="0">
                <a:latin typeface="Times New Roman" pitchFamily="18" charset="0"/>
                <a:ea typeface="Times New Roman" pitchFamily="18" charset="0"/>
              </a:rPr>
            </a:br>
            <a:endParaRPr lang="zh-CN" altLang="en-US" dirty="0"/>
          </a:p>
        </p:txBody>
      </p:sp>
      <p:sp>
        <p:nvSpPr>
          <p:cNvPr id="1048614" name="Content Placeholder 1048613"/>
          <p:cNvSpPr>
            <a:spLocks noGrp="1"/>
          </p:cNvSpPr>
          <p:nvPr>
            <p:ph idx="1"/>
          </p:nvPr>
        </p:nvSpPr>
        <p:spPr>
          <a:xfrm>
            <a:off x="1285047" y="748506"/>
            <a:ext cx="10353675" cy="5360987"/>
          </a:xfrm>
          <a:prstGeom prst="rect">
            <a:avLst/>
          </a:prstGeom>
          <a:noFill/>
          <a:ln>
            <a:noFill/>
          </a:ln>
        </p:spPr>
        <p:txBody>
          <a:bodyPr vert="horz" lIns="91440" tIns="45720" rIns="91440" bIns="45720" anchor="t">
            <a:noAutofit/>
          </a:bodyPr>
          <a:lstStyle>
            <a:lvl1pPr marL="342900" indent="-342900" algn="l" rtl="0" fontAlgn="base" latinLnBrk="1">
              <a:lnSpc>
                <a:spcPct val="100000"/>
              </a:lnSpc>
              <a:spcBef>
                <a:spcPts val="1000"/>
              </a:spcBef>
              <a:spcAft>
                <a:spcPct val="0"/>
              </a:spcAft>
              <a:buClr>
                <a:schemeClr val="accent1"/>
              </a:buClr>
              <a:buSzPct val="80000"/>
              <a:buFont typeface="Wingdings 3" pitchFamily="18" charset="2"/>
              <a:buChar char=""/>
              <a:defRPr sz="1800" b="0" i="0" u="none" baseline="0">
                <a:solidFill>
                  <a:srgbClr val="404040"/>
                </a:solidFill>
                <a:latin typeface="Trebuchet MS" pitchFamily="34" charset="0"/>
                <a:sym typeface="Trebuchet MS" pitchFamily="34" charset="0"/>
              </a:defRPr>
            </a:lvl1pPr>
            <a:lvl2pPr marL="742950" indent="-285750" algn="l" rtl="0" fontAlgn="base" latinLnBrk="1">
              <a:lnSpc>
                <a:spcPct val="100000"/>
              </a:lnSpc>
              <a:spcBef>
                <a:spcPts val="1000"/>
              </a:spcBef>
              <a:spcAft>
                <a:spcPct val="0"/>
              </a:spcAft>
              <a:buClr>
                <a:schemeClr val="accent1"/>
              </a:buClr>
              <a:buSzPct val="80000"/>
              <a:buFont typeface="Wingdings 3" pitchFamily="18" charset="2"/>
              <a:buChar char=""/>
              <a:defRPr sz="1600" b="0" i="0" u="none" baseline="0">
                <a:solidFill>
                  <a:srgbClr val="404040"/>
                </a:solidFill>
                <a:latin typeface="Trebuchet MS" pitchFamily="34" charset="0"/>
                <a:sym typeface="Trebuchet MS" pitchFamily="34" charset="0"/>
              </a:defRPr>
            </a:lvl2pPr>
            <a:lvl3pPr marL="1143000" indent="-228600" algn="l" rtl="0" fontAlgn="base" latinLnBrk="1">
              <a:lnSpc>
                <a:spcPct val="100000"/>
              </a:lnSpc>
              <a:spcBef>
                <a:spcPts val="1000"/>
              </a:spcBef>
              <a:spcAft>
                <a:spcPct val="0"/>
              </a:spcAft>
              <a:buClr>
                <a:schemeClr val="accent1"/>
              </a:buClr>
              <a:buSzPct val="80000"/>
              <a:buFont typeface="Wingdings 3" pitchFamily="18" charset="2"/>
              <a:buChar char=""/>
              <a:defRPr sz="1400" b="0" i="0" u="none" baseline="0">
                <a:solidFill>
                  <a:srgbClr val="404040"/>
                </a:solidFill>
                <a:latin typeface="Trebuchet MS" pitchFamily="34" charset="0"/>
                <a:sym typeface="Trebuchet MS" pitchFamily="34" charset="0"/>
              </a:defRPr>
            </a:lvl3pPr>
            <a:lvl4pPr marL="1600200" indent="-228600" algn="l" rtl="0" fontAlgn="base" latinLnBrk="1">
              <a:lnSpc>
                <a:spcPct val="100000"/>
              </a:lnSpc>
              <a:spcBef>
                <a:spcPts val="1000"/>
              </a:spcBef>
              <a:spcAft>
                <a:spcPct val="0"/>
              </a:spcAft>
              <a:buClr>
                <a:schemeClr val="accent1"/>
              </a:buClr>
              <a:buSzPct val="80000"/>
              <a:buFont typeface="Wingdings 3" pitchFamily="18" charset="2"/>
              <a:buChar char=""/>
              <a:defRPr sz="1200" b="0" i="0" u="none" baseline="0">
                <a:solidFill>
                  <a:srgbClr val="404040"/>
                </a:solidFill>
                <a:latin typeface="Trebuchet MS" pitchFamily="34" charset="0"/>
                <a:sym typeface="Trebuchet MS" pitchFamily="34" charset="0"/>
              </a:defRPr>
            </a:lvl4pPr>
            <a:lvl5pPr marL="2057400" indent="-228600" algn="l" rtl="0" fontAlgn="base" latinLnBrk="1">
              <a:lnSpc>
                <a:spcPct val="100000"/>
              </a:lnSpc>
              <a:spcBef>
                <a:spcPts val="1000"/>
              </a:spcBef>
              <a:spcAft>
                <a:spcPct val="0"/>
              </a:spcAft>
              <a:buClr>
                <a:schemeClr val="accent1"/>
              </a:buClr>
              <a:buSzPct val="80000"/>
              <a:buFont typeface="Wingdings 3" pitchFamily="18" charset="2"/>
              <a:buChar char=""/>
              <a:defRPr sz="1200" b="0" i="0" u="none" baseline="0">
                <a:solidFill>
                  <a:srgbClr val="404040"/>
                </a:solidFill>
                <a:latin typeface="Trebuchet MS" pitchFamily="34" charset="0"/>
                <a:sym typeface="Trebuchet MS" pitchFamily="34" charset="0"/>
              </a:defRPr>
            </a:lvl5pPr>
          </a:lstStyle>
          <a:p>
            <a:pPr lvl="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In our digital era, credit card convenience comes hand in hand with the growing risk of credit card fraud. </a:t>
            </a:r>
          </a:p>
          <a:p>
            <a:pPr lvl="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This succinct overview highlights the essence of credit card fraud detection,                  emphasizing its significance, technological foundations, and protective role in financial security. As technology  advances, so do the tactics of fraudsters. </a:t>
            </a:r>
          </a:p>
          <a:p>
            <a:pPr lvl="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urgent need for robust fraud detection   systems  has    given rise to innovative        solutions such as artificial intelligence (AI) and machine learning (ML).AI's speed and data analysis capabilities empower detection algorithms to spot subtle patterns and       anomalies that evade human notice. </a:t>
            </a:r>
          </a:p>
          <a:p>
            <a:pPr lvl="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ML algorithms learn from historical transaction data, enhancing their ability to predict and detect fraudulent activities with accuracy.Data analytics further fuels this  defense mechanism, helping institutions distinguish normal behaviors from suspicious actions.</a:t>
            </a:r>
          </a:p>
          <a:p>
            <a:pPr lvl="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Yet, challenges persist, including striking a balance between fraud detection and user  privacy. This series will delve deeper into the mechanics of AI, machine learning, and  data analytics in credit card fraud detection, equipping businesses and individuals to     face the evolving landscape of financial security confidently.</a:t>
            </a:r>
            <a:endParaRPr lang="en-IN" altLang="en-US" sz="2200" dirty="0">
              <a:latin typeface="Times New Roman" pitchFamily="18" charset="0"/>
              <a:ea typeface="SimSun" pitchFamily="2" charset="-122"/>
            </a:endParaRPr>
          </a:p>
        </p:txBody>
      </p:sp>
      <p:pic>
        <p:nvPicPr>
          <p:cNvPr id="2" name="Picture 1">
            <a:extLst>
              <a:ext uri="{FF2B5EF4-FFF2-40B4-BE49-F238E27FC236}">
                <a16:creationId xmlns:a16="http://schemas.microsoft.com/office/drawing/2014/main" id="{2767ED93-CC68-361F-EC62-62B8EF9289E1}"/>
              </a:ext>
            </a:extLst>
          </p:cNvPr>
          <p:cNvPicPr>
            <a:picLocks noChangeAspect="1"/>
          </p:cNvPicPr>
          <p:nvPr/>
        </p:nvPicPr>
        <p:blipFill>
          <a:blip r:embed="rId2"/>
          <a:stretch>
            <a:fillRect/>
          </a:stretch>
        </p:blipFill>
        <p:spPr>
          <a:xfrm>
            <a:off x="0" y="0"/>
            <a:ext cx="883920" cy="6858000"/>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48613"/>
                                        </p:tgtEl>
                                        <p:attrNameLst>
                                          <p:attrName>style.visibility</p:attrName>
                                        </p:attrNameLst>
                                      </p:cBhvr>
                                      <p:to>
                                        <p:strVal val="visible"/>
                                      </p:to>
                                    </p:set>
                                    <p:animEffect transition="in" filter="circle(in)">
                                      <p:cBhvr>
                                        <p:cTn id="7" dur="1750"/>
                                        <p:tgtEl>
                                          <p:spTgt spid="10486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48614">
                                            <p:txEl>
                                              <p:pRg st="0" end="0"/>
                                            </p:txEl>
                                          </p:spTgt>
                                        </p:tgtEl>
                                        <p:attrNameLst>
                                          <p:attrName>style.visibility</p:attrName>
                                        </p:attrNameLst>
                                      </p:cBhvr>
                                      <p:to>
                                        <p:strVal val="visible"/>
                                      </p:to>
                                    </p:set>
                                    <p:animEffect transition="in" filter="fade">
                                      <p:cBhvr>
                                        <p:cTn id="12" dur="1000"/>
                                        <p:tgtEl>
                                          <p:spTgt spid="1048614">
                                            <p:txEl>
                                              <p:pRg st="0" end="0"/>
                                            </p:txEl>
                                          </p:spTgt>
                                        </p:tgtEl>
                                      </p:cBhvr>
                                    </p:animEffect>
                                    <p:anim calcmode="lin" valueType="num">
                                      <p:cBhvr>
                                        <p:cTn id="13" dur="1000" fill="hold"/>
                                        <p:tgtEl>
                                          <p:spTgt spid="104861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0486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48614">
                                            <p:txEl>
                                              <p:pRg st="1" end="1"/>
                                            </p:txEl>
                                          </p:spTgt>
                                        </p:tgtEl>
                                        <p:attrNameLst>
                                          <p:attrName>style.visibility</p:attrName>
                                        </p:attrNameLst>
                                      </p:cBhvr>
                                      <p:to>
                                        <p:strVal val="visible"/>
                                      </p:to>
                                    </p:set>
                                    <p:animEffect transition="in" filter="fade">
                                      <p:cBhvr>
                                        <p:cTn id="19" dur="1000"/>
                                        <p:tgtEl>
                                          <p:spTgt spid="1048614">
                                            <p:txEl>
                                              <p:pRg st="1" end="1"/>
                                            </p:txEl>
                                          </p:spTgt>
                                        </p:tgtEl>
                                      </p:cBhvr>
                                    </p:animEffect>
                                    <p:anim calcmode="lin" valueType="num">
                                      <p:cBhvr>
                                        <p:cTn id="20" dur="1000" fill="hold"/>
                                        <p:tgtEl>
                                          <p:spTgt spid="104861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04861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048614">
                                            <p:txEl>
                                              <p:pRg st="2" end="2"/>
                                            </p:txEl>
                                          </p:spTgt>
                                        </p:tgtEl>
                                        <p:attrNameLst>
                                          <p:attrName>style.visibility</p:attrName>
                                        </p:attrNameLst>
                                      </p:cBhvr>
                                      <p:to>
                                        <p:strVal val="visible"/>
                                      </p:to>
                                    </p:set>
                                    <p:animEffect transition="in" filter="fade">
                                      <p:cBhvr>
                                        <p:cTn id="26" dur="1000"/>
                                        <p:tgtEl>
                                          <p:spTgt spid="1048614">
                                            <p:txEl>
                                              <p:pRg st="2" end="2"/>
                                            </p:txEl>
                                          </p:spTgt>
                                        </p:tgtEl>
                                      </p:cBhvr>
                                    </p:animEffect>
                                    <p:anim calcmode="lin" valueType="num">
                                      <p:cBhvr>
                                        <p:cTn id="27" dur="1000" fill="hold"/>
                                        <p:tgtEl>
                                          <p:spTgt spid="1048614">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04861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048614">
                                            <p:txEl>
                                              <p:pRg st="3" end="3"/>
                                            </p:txEl>
                                          </p:spTgt>
                                        </p:tgtEl>
                                        <p:attrNameLst>
                                          <p:attrName>style.visibility</p:attrName>
                                        </p:attrNameLst>
                                      </p:cBhvr>
                                      <p:to>
                                        <p:strVal val="visible"/>
                                      </p:to>
                                    </p:set>
                                    <p:animEffect transition="in" filter="fade">
                                      <p:cBhvr>
                                        <p:cTn id="33" dur="1000"/>
                                        <p:tgtEl>
                                          <p:spTgt spid="1048614">
                                            <p:txEl>
                                              <p:pRg st="3" end="3"/>
                                            </p:txEl>
                                          </p:spTgt>
                                        </p:tgtEl>
                                      </p:cBhvr>
                                    </p:animEffect>
                                    <p:anim calcmode="lin" valueType="num">
                                      <p:cBhvr>
                                        <p:cTn id="34" dur="1000" fill="hold"/>
                                        <p:tgtEl>
                                          <p:spTgt spid="1048614">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104861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048614">
                                            <p:txEl>
                                              <p:pRg st="4" end="4"/>
                                            </p:txEl>
                                          </p:spTgt>
                                        </p:tgtEl>
                                        <p:attrNameLst>
                                          <p:attrName>style.visibility</p:attrName>
                                        </p:attrNameLst>
                                      </p:cBhvr>
                                      <p:to>
                                        <p:strVal val="visible"/>
                                      </p:to>
                                    </p:set>
                                    <p:animEffect transition="in" filter="fade">
                                      <p:cBhvr>
                                        <p:cTn id="40" dur="1000"/>
                                        <p:tgtEl>
                                          <p:spTgt spid="1048614">
                                            <p:txEl>
                                              <p:pRg st="4" end="4"/>
                                            </p:txEl>
                                          </p:spTgt>
                                        </p:tgtEl>
                                      </p:cBhvr>
                                    </p:animEffect>
                                    <p:anim calcmode="lin" valueType="num">
                                      <p:cBhvr>
                                        <p:cTn id="41" dur="1000" fill="hold"/>
                                        <p:tgtEl>
                                          <p:spTgt spid="1048614">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104861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3" grpId="0"/>
      <p:bldP spid="104861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US" sz="3600" b="1" dirty="0">
                <a:solidFill>
                  <a:schemeClr val="accent5">
                    <a:lumMod val="50000"/>
                  </a:schemeClr>
                </a:solidFill>
                <a:latin typeface="Times New Roman" pitchFamily="18" charset="0"/>
                <a:ea typeface="Times New Roman" pitchFamily="18" charset="0"/>
              </a:rPr>
              <a:t>LITERATURE</a:t>
            </a:r>
            <a:r>
              <a:rPr lang="en-IN" altLang="en-US" sz="3600" b="1" dirty="0">
                <a:solidFill>
                  <a:schemeClr val="accent5">
                    <a:lumMod val="50000"/>
                  </a:schemeClr>
                </a:solidFill>
                <a:latin typeface="Times New Roman" pitchFamily="18" charset="0"/>
                <a:ea typeface="Times New Roman" pitchFamily="18" charset="0"/>
              </a:rPr>
              <a:t> </a:t>
            </a:r>
            <a:r>
              <a:rPr lang="en-US" altLang="en-US" sz="3600" b="1" dirty="0">
                <a:solidFill>
                  <a:schemeClr val="accent5">
                    <a:lumMod val="50000"/>
                  </a:schemeClr>
                </a:solidFill>
                <a:latin typeface="Times New Roman" pitchFamily="18" charset="0"/>
                <a:ea typeface="Times New Roman" pitchFamily="18" charset="0"/>
              </a:rPr>
              <a:t>SURVEY</a:t>
            </a:r>
            <a:endParaRPr lang="en-US" sz="3600" b="1" dirty="0">
              <a:solidFill>
                <a:schemeClr val="accent5">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241735" y="1620892"/>
            <a:ext cx="10416865" cy="4290051"/>
          </a:xfrm>
        </p:spPr>
        <p:txBody>
          <a:bodyPr>
            <a:normAutofit lnSpcReduction="10000"/>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Fraudulent Detection in Credit Card System Using SVM &amp; Decision Tree                        (Vijayshree B. Nipane, Poonam S. Kalinge, Dipali Vidhate, Kunal War, Bhagyashree P.Deshpande). </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With growing advancement in the electronic commerce field, fraud is spreading all over the world, causing major financial losses.</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In the current scenario, Major cause of financial losses is credit card fraud; it not only affects tradesperson but also individual clients. Decision tree, Genetic algorithm, Metalearning strategy, neural network, HMM are the presented methods used to detect credit card frauds. </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In contemplating system for fraudulent detection, artificial intelligence concept of Support     Vector Machine (SVM) &amp; decision tree is being used to solve the problem. Thus by the implementation of this hybrid approach, financial losses can be reduced to greater extent.</a:t>
            </a:r>
          </a:p>
          <a:p>
            <a:endParaRPr lang="en-US"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E6A94D87-AA4B-EB3D-526B-4039C916A140}"/>
              </a:ext>
            </a:extLst>
          </p:cNvPr>
          <p:cNvPicPr>
            <a:picLocks noChangeAspect="1"/>
          </p:cNvPicPr>
          <p:nvPr/>
        </p:nvPicPr>
        <p:blipFill>
          <a:blip r:embed="rId2"/>
          <a:stretch>
            <a:fillRect/>
          </a:stretch>
        </p:blipFill>
        <p:spPr>
          <a:xfrm>
            <a:off x="0" y="0"/>
            <a:ext cx="883920" cy="6858000"/>
          </a:xfrm>
          <a:prstGeom prst="rect">
            <a:avLst/>
          </a:prstGeom>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048615"/>
          <p:cNvSpPr>
            <a:spLocks noGrp="1"/>
          </p:cNvSpPr>
          <p:nvPr>
            <p:ph type="title"/>
          </p:nvPr>
        </p:nvSpPr>
        <p:spPr>
          <a:xfrm>
            <a:off x="653143" y="255357"/>
            <a:ext cx="11223171" cy="887643"/>
          </a:xfrm>
          <a:prstGeom prst="rect">
            <a:avLst/>
          </a:prstGeom>
          <a:noFill/>
          <a:ln>
            <a:noFill/>
          </a:ln>
        </p:spPr>
        <p:txBody>
          <a:bodyPr vert="horz" lIns="91440" tIns="45720" rIns="91440" bIns="45720" anchor="t">
            <a:noAutofit/>
          </a:bodyPr>
          <a:lstStyle>
            <a:lvl1pPr marL="0" indent="0" algn="l" rtl="0" fontAlgn="base" latinLnBrk="1">
              <a:lnSpc>
                <a:spcPct val="100000"/>
              </a:lnSpc>
              <a:spcBef>
                <a:spcPct val="0"/>
              </a:spcBef>
              <a:spcAft>
                <a:spcPct val="0"/>
              </a:spcAft>
              <a:buFontTx/>
              <a:buNone/>
              <a:defRPr sz="3600" b="0" i="0" u="none" baseline="0">
                <a:solidFill>
                  <a:schemeClr val="accent1"/>
                </a:solidFill>
                <a:latin typeface="Trebuchet MS" pitchFamily="34" charset="0"/>
                <a:sym typeface="Trebuchet MS" pitchFamily="34" charset="0"/>
              </a:defRPr>
            </a:lvl1pPr>
          </a:lstStyle>
          <a:p>
            <a:pPr lvl="0" algn="just" eaLnBrk="1" latinLnBrk="1" hangingPunct="1"/>
            <a:r>
              <a:rPr lang="en-IN" altLang="en-US" b="1" dirty="0">
                <a:solidFill>
                  <a:schemeClr val="accent5">
                    <a:lumMod val="50000"/>
                  </a:schemeClr>
                </a:solidFill>
                <a:latin typeface="Times New Roman" pitchFamily="18" charset="0"/>
                <a:ea typeface="Times New Roman" pitchFamily="18" charset="0"/>
              </a:rPr>
              <a:t>     </a:t>
            </a:r>
            <a:r>
              <a:rPr lang="en-US" altLang="en-US" b="1" dirty="0">
                <a:solidFill>
                  <a:schemeClr val="accent5">
                    <a:lumMod val="50000"/>
                  </a:schemeClr>
                </a:solidFill>
                <a:latin typeface="Times New Roman" pitchFamily="18" charset="0"/>
                <a:ea typeface="Times New Roman" pitchFamily="18" charset="0"/>
              </a:rPr>
              <a:t>PROBLEM STATEMENT IN</a:t>
            </a:r>
            <a:r>
              <a:rPr lang="en-IN" altLang="en-US" b="1" dirty="0">
                <a:solidFill>
                  <a:schemeClr val="accent5">
                    <a:lumMod val="50000"/>
                  </a:schemeClr>
                </a:solidFill>
                <a:latin typeface="Times New Roman" pitchFamily="18" charset="0"/>
                <a:ea typeface="Times New Roman" pitchFamily="18" charset="0"/>
              </a:rPr>
              <a:t> </a:t>
            </a:r>
            <a:r>
              <a:rPr lang="en-US" altLang="en-US" b="1" dirty="0">
                <a:solidFill>
                  <a:schemeClr val="accent5">
                    <a:lumMod val="50000"/>
                  </a:schemeClr>
                </a:solidFill>
                <a:latin typeface="Times New Roman" pitchFamily="18" charset="0"/>
                <a:ea typeface="Times New Roman" pitchFamily="18" charset="0"/>
              </a:rPr>
              <a:t>EXISTING SYSTEM</a:t>
            </a:r>
            <a:endParaRPr lang="zh-CN" altLang="en-US" b="1" dirty="0">
              <a:solidFill>
                <a:schemeClr val="accent5">
                  <a:lumMod val="50000"/>
                </a:schemeClr>
              </a:solidFill>
            </a:endParaRPr>
          </a:p>
        </p:txBody>
      </p:sp>
      <p:sp>
        <p:nvSpPr>
          <p:cNvPr id="1048617" name="Content Placeholder 1048616"/>
          <p:cNvSpPr>
            <a:spLocks noGrp="1"/>
          </p:cNvSpPr>
          <p:nvPr>
            <p:ph idx="1"/>
          </p:nvPr>
        </p:nvSpPr>
        <p:spPr>
          <a:xfrm>
            <a:off x="1362805" y="1334259"/>
            <a:ext cx="10217425" cy="5248506"/>
          </a:xfrm>
          <a:prstGeom prst="rect">
            <a:avLst/>
          </a:prstGeom>
          <a:noFill/>
          <a:ln>
            <a:noFill/>
          </a:ln>
        </p:spPr>
        <p:txBody>
          <a:bodyPr vert="horz" lIns="91440" tIns="45720" rIns="91440" bIns="45720" anchor="t"/>
          <a:lstStyle>
            <a:lvl1pPr marL="342900" indent="-342900" algn="l" rtl="0" fontAlgn="base" latinLnBrk="1">
              <a:lnSpc>
                <a:spcPct val="100000"/>
              </a:lnSpc>
              <a:spcBef>
                <a:spcPts val="1000"/>
              </a:spcBef>
              <a:spcAft>
                <a:spcPct val="0"/>
              </a:spcAft>
              <a:buClr>
                <a:schemeClr val="accent1"/>
              </a:buClr>
              <a:buSzPct val="80000"/>
              <a:buFont typeface="Wingdings 3" pitchFamily="18" charset="2"/>
              <a:buChar char=""/>
              <a:defRPr sz="1800" b="0" i="0" u="none" baseline="0">
                <a:solidFill>
                  <a:srgbClr val="404040"/>
                </a:solidFill>
                <a:latin typeface="Trebuchet MS" pitchFamily="34" charset="0"/>
                <a:sym typeface="Trebuchet MS" pitchFamily="34" charset="0"/>
              </a:defRPr>
            </a:lvl1pPr>
            <a:lvl2pPr marL="742950" indent="-285750" algn="l" rtl="0" fontAlgn="base" latinLnBrk="1">
              <a:lnSpc>
                <a:spcPct val="100000"/>
              </a:lnSpc>
              <a:spcBef>
                <a:spcPts val="1000"/>
              </a:spcBef>
              <a:spcAft>
                <a:spcPct val="0"/>
              </a:spcAft>
              <a:buClr>
                <a:schemeClr val="accent1"/>
              </a:buClr>
              <a:buSzPct val="80000"/>
              <a:buFont typeface="Wingdings 3" pitchFamily="18" charset="2"/>
              <a:buChar char=""/>
              <a:defRPr sz="1600" b="0" i="0" u="none" baseline="0">
                <a:solidFill>
                  <a:srgbClr val="404040"/>
                </a:solidFill>
                <a:latin typeface="Trebuchet MS" pitchFamily="34" charset="0"/>
                <a:sym typeface="Trebuchet MS" pitchFamily="34" charset="0"/>
              </a:defRPr>
            </a:lvl2pPr>
            <a:lvl3pPr marL="1143000" indent="-228600" algn="l" rtl="0" fontAlgn="base" latinLnBrk="1">
              <a:lnSpc>
                <a:spcPct val="100000"/>
              </a:lnSpc>
              <a:spcBef>
                <a:spcPts val="1000"/>
              </a:spcBef>
              <a:spcAft>
                <a:spcPct val="0"/>
              </a:spcAft>
              <a:buClr>
                <a:schemeClr val="accent1"/>
              </a:buClr>
              <a:buSzPct val="80000"/>
              <a:buFont typeface="Wingdings 3" pitchFamily="18" charset="2"/>
              <a:buChar char=""/>
              <a:defRPr sz="1400" b="0" i="0" u="none" baseline="0">
                <a:solidFill>
                  <a:srgbClr val="404040"/>
                </a:solidFill>
                <a:latin typeface="Trebuchet MS" pitchFamily="34" charset="0"/>
                <a:sym typeface="Trebuchet MS" pitchFamily="34" charset="0"/>
              </a:defRPr>
            </a:lvl3pPr>
            <a:lvl4pPr marL="1600200" indent="-228600" algn="l" rtl="0" fontAlgn="base" latinLnBrk="1">
              <a:lnSpc>
                <a:spcPct val="100000"/>
              </a:lnSpc>
              <a:spcBef>
                <a:spcPts val="1000"/>
              </a:spcBef>
              <a:spcAft>
                <a:spcPct val="0"/>
              </a:spcAft>
              <a:buClr>
                <a:schemeClr val="accent1"/>
              </a:buClr>
              <a:buSzPct val="80000"/>
              <a:buFont typeface="Wingdings 3" pitchFamily="18" charset="2"/>
              <a:buChar char=""/>
              <a:defRPr sz="1200" b="0" i="0" u="none" baseline="0">
                <a:solidFill>
                  <a:srgbClr val="404040"/>
                </a:solidFill>
                <a:latin typeface="Trebuchet MS" pitchFamily="34" charset="0"/>
                <a:sym typeface="Trebuchet MS" pitchFamily="34" charset="0"/>
              </a:defRPr>
            </a:lvl4pPr>
            <a:lvl5pPr marL="2057400" indent="-228600" algn="l" rtl="0" fontAlgn="base" latinLnBrk="1">
              <a:lnSpc>
                <a:spcPct val="100000"/>
              </a:lnSpc>
              <a:spcBef>
                <a:spcPts val="1000"/>
              </a:spcBef>
              <a:spcAft>
                <a:spcPct val="0"/>
              </a:spcAft>
              <a:buClr>
                <a:schemeClr val="accent1"/>
              </a:buClr>
              <a:buSzPct val="80000"/>
              <a:buFont typeface="Wingdings 3" pitchFamily="18" charset="2"/>
              <a:buChar char=""/>
              <a:defRPr sz="1200" b="0" i="0" u="none" baseline="0">
                <a:solidFill>
                  <a:srgbClr val="404040"/>
                </a:solidFill>
                <a:latin typeface="Trebuchet MS" pitchFamily="34" charset="0"/>
                <a:sym typeface="Trebuchet MS" pitchFamily="34" charset="0"/>
              </a:defRPr>
            </a:lvl5pPr>
          </a:lstStyle>
          <a:p>
            <a:pPr lvl="0" algn="just" eaLnBrk="1" latinLnBrk="1" hangingPunct="1">
              <a:spcAft>
                <a:spcPts val="800"/>
              </a:spcAft>
              <a:buFont typeface="Wingdings" panose="05000000000000000000" pitchFamily="2" charset="2"/>
              <a:buChar char="Ø"/>
            </a:pPr>
            <a:r>
              <a:rPr lang="en-US" altLang="en-US" sz="2200" dirty="0">
                <a:latin typeface="Times New Roman" pitchFamily="18" charset="0"/>
                <a:ea typeface="Calibri" pitchFamily="34" charset="0"/>
              </a:rPr>
              <a:t>The existing system use’s the Random forest algorithm, being a bagging model, it            generates decision trees and calculates their predictions in parallel.</a:t>
            </a:r>
          </a:p>
          <a:p>
            <a:pPr lvl="0" algn="just" eaLnBrk="1" latinLnBrk="1" hangingPunct="1">
              <a:spcAft>
                <a:spcPts val="800"/>
              </a:spcAft>
              <a:buFont typeface="Wingdings" panose="05000000000000000000" pitchFamily="2" charset="2"/>
              <a:buChar char="Ø"/>
            </a:pPr>
            <a:r>
              <a:rPr lang="en-US" altLang="en-US" sz="2200" dirty="0">
                <a:latin typeface="Times New Roman" pitchFamily="18" charset="0"/>
                <a:ea typeface="Calibri" pitchFamily="34" charset="0"/>
              </a:rPr>
              <a:t>The main disadvantage of this algorithm is that due to presence of a large number of   trees , the algorithm can become quite slow and ineffective for real-time predictions.  </a:t>
            </a:r>
          </a:p>
          <a:p>
            <a:pPr lvl="0" algn="just">
              <a:spcAft>
                <a:spcPts val="8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Credit card transactions occur in real-time, and fraud detection systems need to           process vast amounts of data quickly. Ensuring scalability and low-latency responses  can be challenging.</a:t>
            </a:r>
          </a:p>
          <a:p>
            <a:pPr lvl="0" algn="just">
              <a:spcAft>
                <a:spcPts val="8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Models that perform well in one geographic region or for one type of fraud might not generalize well to other regions or types of fraud. Ensuring that a model is effective    across diverse scenarios is a challenge.</a:t>
            </a:r>
            <a:endParaRPr lang="en-US" altLang="en-US" sz="2200" dirty="0">
              <a:latin typeface="Times New Roman" panose="02020603050405020304" pitchFamily="18" charset="0"/>
              <a:ea typeface="Calibri" pitchFamily="34" charset="0"/>
              <a:cs typeface="Times New Roman" panose="02020603050405020304" pitchFamily="18" charset="0"/>
            </a:endParaRPr>
          </a:p>
          <a:p>
            <a:pPr marL="0" lvl="0" indent="0" eaLnBrk="1" latinLnBrk="1" hangingPunct="1">
              <a:buNone/>
            </a:pPr>
            <a:endParaRPr lang="en-IN" altLang="en-US" dirty="0">
              <a:ea typeface="Calibri" pitchFamily="34" charset="0"/>
            </a:endParaRPr>
          </a:p>
        </p:txBody>
      </p:sp>
      <p:pic>
        <p:nvPicPr>
          <p:cNvPr id="2" name="Picture 1">
            <a:extLst>
              <a:ext uri="{FF2B5EF4-FFF2-40B4-BE49-F238E27FC236}">
                <a16:creationId xmlns:a16="http://schemas.microsoft.com/office/drawing/2014/main" id="{D63EB7AA-88C4-B1F3-308E-9F5721804BC7}"/>
              </a:ext>
            </a:extLst>
          </p:cNvPr>
          <p:cNvPicPr>
            <a:picLocks noChangeAspect="1"/>
          </p:cNvPicPr>
          <p:nvPr/>
        </p:nvPicPr>
        <p:blipFill>
          <a:blip r:embed="rId2"/>
          <a:stretch>
            <a:fillRect/>
          </a:stretch>
        </p:blipFill>
        <p:spPr>
          <a:xfrm>
            <a:off x="0" y="0"/>
            <a:ext cx="883920" cy="6858000"/>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48616"/>
                                        </p:tgtEl>
                                        <p:attrNameLst>
                                          <p:attrName>style.visibility</p:attrName>
                                        </p:attrNameLst>
                                      </p:cBhvr>
                                      <p:to>
                                        <p:strVal val="visible"/>
                                      </p:to>
                                    </p:set>
                                    <p:animEffect transition="in" filter="wheel(1)">
                                      <p:cBhvr>
                                        <p:cTn id="7" dur="2000"/>
                                        <p:tgtEl>
                                          <p:spTgt spid="10486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048617">
                                            <p:txEl>
                                              <p:pRg st="0" end="0"/>
                                            </p:txEl>
                                          </p:spTgt>
                                        </p:tgtEl>
                                        <p:attrNameLst>
                                          <p:attrName>style.visibility</p:attrName>
                                        </p:attrNameLst>
                                      </p:cBhvr>
                                      <p:to>
                                        <p:strVal val="visible"/>
                                      </p:to>
                                    </p:set>
                                    <p:animEffect transition="in" filter="circle(in)">
                                      <p:cBhvr>
                                        <p:cTn id="12" dur="2000"/>
                                        <p:tgtEl>
                                          <p:spTgt spid="104861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048617">
                                            <p:txEl>
                                              <p:pRg st="1" end="1"/>
                                            </p:txEl>
                                          </p:spTgt>
                                        </p:tgtEl>
                                        <p:attrNameLst>
                                          <p:attrName>style.visibility</p:attrName>
                                        </p:attrNameLst>
                                      </p:cBhvr>
                                      <p:to>
                                        <p:strVal val="visible"/>
                                      </p:to>
                                    </p:set>
                                    <p:animEffect transition="in" filter="circle(in)">
                                      <p:cBhvr>
                                        <p:cTn id="17" dur="2000"/>
                                        <p:tgtEl>
                                          <p:spTgt spid="104861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048617">
                                            <p:txEl>
                                              <p:pRg st="2" end="2"/>
                                            </p:txEl>
                                          </p:spTgt>
                                        </p:tgtEl>
                                        <p:attrNameLst>
                                          <p:attrName>style.visibility</p:attrName>
                                        </p:attrNameLst>
                                      </p:cBhvr>
                                      <p:to>
                                        <p:strVal val="visible"/>
                                      </p:to>
                                    </p:set>
                                    <p:animEffect transition="in" filter="circle(in)">
                                      <p:cBhvr>
                                        <p:cTn id="22" dur="2000"/>
                                        <p:tgtEl>
                                          <p:spTgt spid="104861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048617">
                                            <p:txEl>
                                              <p:pRg st="3" end="3"/>
                                            </p:txEl>
                                          </p:spTgt>
                                        </p:tgtEl>
                                        <p:attrNameLst>
                                          <p:attrName>style.visibility</p:attrName>
                                        </p:attrNameLst>
                                      </p:cBhvr>
                                      <p:to>
                                        <p:strVal val="visible"/>
                                      </p:to>
                                    </p:set>
                                    <p:animEffect transition="in" filter="circle(in)">
                                      <p:cBhvr>
                                        <p:cTn id="27" dur="2000"/>
                                        <p:tgtEl>
                                          <p:spTgt spid="10486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6" grpId="0"/>
      <p:bldP spid="104861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048617"/>
          <p:cNvSpPr>
            <a:spLocks noGrp="1"/>
          </p:cNvSpPr>
          <p:nvPr>
            <p:ph type="title"/>
          </p:nvPr>
        </p:nvSpPr>
        <p:spPr>
          <a:xfrm>
            <a:off x="1196009" y="372441"/>
            <a:ext cx="10515600" cy="1325563"/>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3600" b="0" i="0" u="none" baseline="0">
                <a:solidFill>
                  <a:schemeClr val="accent1"/>
                </a:solidFill>
                <a:latin typeface="Trebuchet MS" pitchFamily="34" charset="0"/>
                <a:sym typeface="Trebuchet MS" pitchFamily="34" charset="0"/>
              </a:defRPr>
            </a:lvl1pPr>
          </a:lstStyle>
          <a:p>
            <a:pPr lvl="0" eaLnBrk="1" latinLnBrk="1" hangingPunct="1"/>
            <a:r>
              <a:rPr lang="en-IN" altLang="en-US" dirty="0">
                <a:latin typeface="Times New Roman" pitchFamily="18" charset="0"/>
                <a:ea typeface="Times New Roman" pitchFamily="18" charset="0"/>
              </a:rPr>
              <a:t>                       </a:t>
            </a:r>
            <a:r>
              <a:rPr lang="en-US" altLang="en-US" b="1" dirty="0">
                <a:solidFill>
                  <a:schemeClr val="accent5">
                    <a:lumMod val="50000"/>
                  </a:schemeClr>
                </a:solidFill>
                <a:latin typeface="Times New Roman" pitchFamily="18" charset="0"/>
                <a:ea typeface="Times New Roman" pitchFamily="18" charset="0"/>
              </a:rPr>
              <a:t>PROPOSED SYSTEM</a:t>
            </a:r>
            <a:r>
              <a:rPr lang="en-IN" altLang="en-US" b="1" dirty="0">
                <a:solidFill>
                  <a:schemeClr val="accent5">
                    <a:lumMod val="50000"/>
                  </a:schemeClr>
                </a:solidFill>
                <a:latin typeface="Times New Roman" pitchFamily="18" charset="0"/>
                <a:ea typeface="Times New Roman" pitchFamily="18" charset="0"/>
              </a:rPr>
              <a:t>  </a:t>
            </a:r>
            <a:endParaRPr lang="zh-CN" altLang="en-US" b="1" dirty="0">
              <a:solidFill>
                <a:schemeClr val="accent5">
                  <a:lumMod val="50000"/>
                </a:schemeClr>
              </a:solidFill>
            </a:endParaRPr>
          </a:p>
        </p:txBody>
      </p:sp>
      <p:sp>
        <p:nvSpPr>
          <p:cNvPr id="1048619" name="Content Placeholder 1048618"/>
          <p:cNvSpPr>
            <a:spLocks noGrp="1"/>
          </p:cNvSpPr>
          <p:nvPr>
            <p:ph idx="1"/>
          </p:nvPr>
        </p:nvSpPr>
        <p:spPr>
          <a:xfrm>
            <a:off x="-149088" y="1374222"/>
            <a:ext cx="12145618" cy="5118653"/>
          </a:xfrm>
          <a:prstGeom prst="rect">
            <a:avLst/>
          </a:prstGeom>
          <a:noFill/>
          <a:ln>
            <a:noFill/>
          </a:ln>
        </p:spPr>
        <p:txBody>
          <a:bodyPr vert="horz" lIns="91440" tIns="45720" rIns="91440" bIns="45720" anchor="t"/>
          <a:lstStyle>
            <a:lvl1pPr marL="342900" indent="-342900" algn="l" rtl="0" fontAlgn="base" latinLnBrk="1">
              <a:lnSpc>
                <a:spcPct val="100000"/>
              </a:lnSpc>
              <a:spcBef>
                <a:spcPts val="1000"/>
              </a:spcBef>
              <a:spcAft>
                <a:spcPct val="0"/>
              </a:spcAft>
              <a:buClr>
                <a:schemeClr val="accent1"/>
              </a:buClr>
              <a:buSzPct val="80000"/>
              <a:buFont typeface="Wingdings 3" pitchFamily="18" charset="2"/>
              <a:buChar char=""/>
              <a:defRPr sz="1800" b="0" i="0" u="none" baseline="0">
                <a:solidFill>
                  <a:srgbClr val="404040"/>
                </a:solidFill>
                <a:latin typeface="Trebuchet MS" pitchFamily="34" charset="0"/>
                <a:sym typeface="Trebuchet MS" pitchFamily="34" charset="0"/>
              </a:defRPr>
            </a:lvl1pPr>
            <a:lvl2pPr marL="742950" indent="-285750" algn="l" rtl="0" fontAlgn="base" latinLnBrk="1">
              <a:lnSpc>
                <a:spcPct val="100000"/>
              </a:lnSpc>
              <a:spcBef>
                <a:spcPts val="1000"/>
              </a:spcBef>
              <a:spcAft>
                <a:spcPct val="0"/>
              </a:spcAft>
              <a:buClr>
                <a:schemeClr val="accent1"/>
              </a:buClr>
              <a:buSzPct val="80000"/>
              <a:buFont typeface="Wingdings 3" pitchFamily="18" charset="2"/>
              <a:buChar char=""/>
              <a:defRPr sz="1600" b="0" i="0" u="none" baseline="0">
                <a:solidFill>
                  <a:srgbClr val="404040"/>
                </a:solidFill>
                <a:latin typeface="Trebuchet MS" pitchFamily="34" charset="0"/>
                <a:sym typeface="Trebuchet MS" pitchFamily="34" charset="0"/>
              </a:defRPr>
            </a:lvl2pPr>
            <a:lvl3pPr marL="1143000" indent="-228600" algn="l" rtl="0" fontAlgn="base" latinLnBrk="1">
              <a:lnSpc>
                <a:spcPct val="100000"/>
              </a:lnSpc>
              <a:spcBef>
                <a:spcPts val="1000"/>
              </a:spcBef>
              <a:spcAft>
                <a:spcPct val="0"/>
              </a:spcAft>
              <a:buClr>
                <a:schemeClr val="accent1"/>
              </a:buClr>
              <a:buSzPct val="80000"/>
              <a:buFont typeface="Wingdings 3" pitchFamily="18" charset="2"/>
              <a:buChar char=""/>
              <a:defRPr sz="1400" b="0" i="0" u="none" baseline="0">
                <a:solidFill>
                  <a:srgbClr val="404040"/>
                </a:solidFill>
                <a:latin typeface="Trebuchet MS" pitchFamily="34" charset="0"/>
                <a:sym typeface="Trebuchet MS" pitchFamily="34" charset="0"/>
              </a:defRPr>
            </a:lvl3pPr>
            <a:lvl4pPr marL="1600200" indent="-228600" algn="l" rtl="0" fontAlgn="base" latinLnBrk="1">
              <a:lnSpc>
                <a:spcPct val="100000"/>
              </a:lnSpc>
              <a:spcBef>
                <a:spcPts val="1000"/>
              </a:spcBef>
              <a:spcAft>
                <a:spcPct val="0"/>
              </a:spcAft>
              <a:buClr>
                <a:schemeClr val="accent1"/>
              </a:buClr>
              <a:buSzPct val="80000"/>
              <a:buFont typeface="Wingdings 3" pitchFamily="18" charset="2"/>
              <a:buChar char=""/>
              <a:defRPr sz="1200" b="0" i="0" u="none" baseline="0">
                <a:solidFill>
                  <a:srgbClr val="404040"/>
                </a:solidFill>
                <a:latin typeface="Trebuchet MS" pitchFamily="34" charset="0"/>
                <a:sym typeface="Trebuchet MS" pitchFamily="34" charset="0"/>
              </a:defRPr>
            </a:lvl4pPr>
            <a:lvl5pPr marL="2057400" indent="-228600" algn="l" rtl="0" fontAlgn="base" latinLnBrk="1">
              <a:lnSpc>
                <a:spcPct val="100000"/>
              </a:lnSpc>
              <a:spcBef>
                <a:spcPts val="1000"/>
              </a:spcBef>
              <a:spcAft>
                <a:spcPct val="0"/>
              </a:spcAft>
              <a:buClr>
                <a:schemeClr val="accent1"/>
              </a:buClr>
              <a:buSzPct val="80000"/>
              <a:buFont typeface="Wingdings 3" pitchFamily="18" charset="2"/>
              <a:buChar char=""/>
              <a:defRPr sz="1200" b="0" i="0" u="none" baseline="0">
                <a:solidFill>
                  <a:srgbClr val="404040"/>
                </a:solidFill>
                <a:latin typeface="Trebuchet MS" pitchFamily="34" charset="0"/>
                <a:sym typeface="Trebuchet MS" pitchFamily="34" charset="0"/>
              </a:defRPr>
            </a:lvl5pPr>
          </a:lstStyle>
          <a:p>
            <a:pPr marL="1371600" lvl="0" indent="0" algn="just">
              <a:lnSpc>
                <a:spcPct val="106000"/>
              </a:lnSpc>
              <a:spcAft>
                <a:spcPts val="800"/>
              </a:spcAft>
              <a:buNone/>
            </a:pPr>
            <a:r>
              <a:rPr lang="en-US" sz="2200" dirty="0">
                <a:latin typeface="Times New Roman" pitchFamily="18" charset="0"/>
                <a:cs typeface="Times New Roman" pitchFamily="18" charset="0"/>
              </a:rPr>
              <a:t>The proposed credit card fraud detection system utilizes the XGBoost algorithm for  accurate and efficient fraud identification.</a:t>
            </a:r>
          </a:p>
          <a:p>
            <a:pPr marL="1371600" lvl="0" indent="0" algn="just">
              <a:lnSpc>
                <a:spcPct val="106000"/>
              </a:lnSpc>
              <a:spcAft>
                <a:spcPts val="800"/>
              </a:spcAft>
              <a:buNone/>
            </a:pPr>
            <a:r>
              <a:rPr lang="en-US" altLang="en-US" sz="2400" b="1" dirty="0">
                <a:latin typeface="Times New Roman" pitchFamily="18" charset="0"/>
                <a:ea typeface="Calibri" pitchFamily="34" charset="0"/>
              </a:rPr>
              <a:t>Advantages</a:t>
            </a:r>
          </a:p>
          <a:p>
            <a:pPr marL="1714500" lvl="0" algn="just">
              <a:lnSpc>
                <a:spcPct val="106000"/>
              </a:lnSpc>
              <a:spcAft>
                <a:spcPts val="800"/>
              </a:spcAft>
              <a:buFont typeface="Wingdings" panose="05000000000000000000" pitchFamily="2" charset="2"/>
              <a:buChar char="Ø"/>
            </a:pPr>
            <a:r>
              <a:rPr lang="en-US" sz="2200" dirty="0">
                <a:latin typeface="Times New Roman" pitchFamily="18" charset="0"/>
                <a:cs typeface="Times New Roman" pitchFamily="18" charset="0"/>
              </a:rPr>
              <a:t>XGBoost offers high accuracy, handles complex relationships, addresses imbalanced data, provides feature importance insights, and is adaptable to various fraud detection scenarios, making it a powerful choice for credit card fraud detection.</a:t>
            </a:r>
            <a:r>
              <a:rPr lang="en-US" altLang="en-US" sz="2200" dirty="0">
                <a:latin typeface="Times New Roman" pitchFamily="18" charset="0"/>
                <a:ea typeface="Calibri" pitchFamily="34" charset="0"/>
                <a:cs typeface="Times New Roman" pitchFamily="18" charset="0"/>
              </a:rPr>
              <a:t> </a:t>
            </a:r>
          </a:p>
          <a:p>
            <a:pPr marL="1714500" lvl="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XGBoost employs an ensemble learning approach, which combines the predictions of       multiple weak models to create a stronger overall model.</a:t>
            </a:r>
          </a:p>
          <a:p>
            <a:pPr marL="1714500" lvl="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XGBoost models can be periodically retrained with updated data to capture emerging fraud          patterns and maintain detection accuracy.</a:t>
            </a:r>
            <a:endParaRPr lang="en-IN" altLang="en-US" sz="22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D99243D9-9456-FA92-49C0-EE5D97C1D952}"/>
              </a:ext>
            </a:extLst>
          </p:cNvPr>
          <p:cNvPicPr>
            <a:picLocks noChangeAspect="1"/>
          </p:cNvPicPr>
          <p:nvPr/>
        </p:nvPicPr>
        <p:blipFill>
          <a:blip r:embed="rId2"/>
          <a:stretch>
            <a:fillRect/>
          </a:stretch>
        </p:blipFill>
        <p:spPr>
          <a:xfrm>
            <a:off x="0" y="0"/>
            <a:ext cx="883920" cy="6858000"/>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48618"/>
                                        </p:tgtEl>
                                        <p:attrNameLst>
                                          <p:attrName>style.visibility</p:attrName>
                                        </p:attrNameLst>
                                      </p:cBhvr>
                                      <p:to>
                                        <p:strVal val="visible"/>
                                      </p:to>
                                    </p:set>
                                    <p:animEffect transition="in" filter="fade">
                                      <p:cBhvr>
                                        <p:cTn id="7" dur="1000"/>
                                        <p:tgtEl>
                                          <p:spTgt spid="1048618"/>
                                        </p:tgtEl>
                                      </p:cBhvr>
                                    </p:animEffect>
                                    <p:anim calcmode="lin" valueType="num">
                                      <p:cBhvr>
                                        <p:cTn id="8" dur="1000" fill="hold"/>
                                        <p:tgtEl>
                                          <p:spTgt spid="1048618"/>
                                        </p:tgtEl>
                                        <p:attrNameLst>
                                          <p:attrName>ppt_x</p:attrName>
                                        </p:attrNameLst>
                                      </p:cBhvr>
                                      <p:tavLst>
                                        <p:tav tm="0">
                                          <p:val>
                                            <p:strVal val="#ppt_x"/>
                                          </p:val>
                                        </p:tav>
                                        <p:tav tm="100000">
                                          <p:val>
                                            <p:strVal val="#ppt_x"/>
                                          </p:val>
                                        </p:tav>
                                      </p:tavLst>
                                    </p:anim>
                                    <p:anim calcmode="lin" valueType="num">
                                      <p:cBhvr>
                                        <p:cTn id="9" dur="1000" fill="hold"/>
                                        <p:tgtEl>
                                          <p:spTgt spid="10486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048619">
                                            <p:txEl>
                                              <p:pRg st="0" end="0"/>
                                            </p:txEl>
                                          </p:spTgt>
                                        </p:tgtEl>
                                        <p:attrNameLst>
                                          <p:attrName>style.visibility</p:attrName>
                                        </p:attrNameLst>
                                      </p:cBhvr>
                                      <p:to>
                                        <p:strVal val="visible"/>
                                      </p:to>
                                    </p:set>
                                    <p:animEffect transition="in" filter="fade">
                                      <p:cBhvr>
                                        <p:cTn id="14" dur="500"/>
                                        <p:tgtEl>
                                          <p:spTgt spid="104861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48619">
                                            <p:txEl>
                                              <p:pRg st="1" end="1"/>
                                            </p:txEl>
                                          </p:spTgt>
                                        </p:tgtEl>
                                        <p:attrNameLst>
                                          <p:attrName>style.visibility</p:attrName>
                                        </p:attrNameLst>
                                      </p:cBhvr>
                                      <p:to>
                                        <p:strVal val="visible"/>
                                      </p:to>
                                    </p:set>
                                    <p:animEffect transition="in" filter="fade">
                                      <p:cBhvr>
                                        <p:cTn id="19" dur="500"/>
                                        <p:tgtEl>
                                          <p:spTgt spid="1048619">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48619">
                                            <p:txEl>
                                              <p:pRg st="2" end="2"/>
                                            </p:txEl>
                                          </p:spTgt>
                                        </p:tgtEl>
                                        <p:attrNameLst>
                                          <p:attrName>style.visibility</p:attrName>
                                        </p:attrNameLst>
                                      </p:cBhvr>
                                      <p:to>
                                        <p:strVal val="visible"/>
                                      </p:to>
                                    </p:set>
                                    <p:animEffect transition="in" filter="fade">
                                      <p:cBhvr>
                                        <p:cTn id="24" dur="500"/>
                                        <p:tgtEl>
                                          <p:spTgt spid="1048619">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48619">
                                            <p:txEl>
                                              <p:pRg st="3" end="3"/>
                                            </p:txEl>
                                          </p:spTgt>
                                        </p:tgtEl>
                                        <p:attrNameLst>
                                          <p:attrName>style.visibility</p:attrName>
                                        </p:attrNameLst>
                                      </p:cBhvr>
                                      <p:to>
                                        <p:strVal val="visible"/>
                                      </p:to>
                                    </p:set>
                                    <p:animEffect transition="in" filter="fade">
                                      <p:cBhvr>
                                        <p:cTn id="29" dur="500"/>
                                        <p:tgtEl>
                                          <p:spTgt spid="1048619">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48619">
                                            <p:txEl>
                                              <p:pRg st="4" end="4"/>
                                            </p:txEl>
                                          </p:spTgt>
                                        </p:tgtEl>
                                        <p:attrNameLst>
                                          <p:attrName>style.visibility</p:attrName>
                                        </p:attrNameLst>
                                      </p:cBhvr>
                                      <p:to>
                                        <p:strVal val="visible"/>
                                      </p:to>
                                    </p:set>
                                    <p:animEffect transition="in" filter="fade">
                                      <p:cBhvr>
                                        <p:cTn id="34" dur="500"/>
                                        <p:tgtEl>
                                          <p:spTgt spid="10486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8" grpId="0"/>
      <p:bldP spid="104861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048619"/>
          <p:cNvSpPr>
            <a:spLocks noGrp="1"/>
          </p:cNvSpPr>
          <p:nvPr>
            <p:ph type="title"/>
          </p:nvPr>
        </p:nvSpPr>
        <p:spPr>
          <a:xfrm>
            <a:off x="919162" y="353831"/>
            <a:ext cx="10353675" cy="815009"/>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3600" b="0" i="0" u="none" baseline="0">
                <a:solidFill>
                  <a:schemeClr val="accent1"/>
                </a:solidFill>
                <a:latin typeface="Trebuchet MS" pitchFamily="34" charset="0"/>
                <a:sym typeface="Trebuchet MS" pitchFamily="34" charset="0"/>
              </a:defRPr>
            </a:lvl1pPr>
          </a:lstStyle>
          <a:p>
            <a:pPr lvl="0" eaLnBrk="1" latinLnBrk="1" hangingPunct="1"/>
            <a:r>
              <a:rPr lang="en-IN" altLang="en-US" dirty="0">
                <a:latin typeface="Times New Roman" pitchFamily="18" charset="0"/>
                <a:ea typeface="Times New Roman" pitchFamily="18" charset="0"/>
              </a:rPr>
              <a:t>                                 </a:t>
            </a:r>
            <a:r>
              <a:rPr lang="en-US" altLang="en-US" sz="4000" b="1" dirty="0">
                <a:solidFill>
                  <a:schemeClr val="accent5">
                    <a:lumMod val="50000"/>
                  </a:schemeClr>
                </a:solidFill>
                <a:latin typeface="Times New Roman" pitchFamily="18" charset="0"/>
                <a:ea typeface="Times New Roman" pitchFamily="18" charset="0"/>
              </a:rPr>
              <a:t>OBJECTIVE</a:t>
            </a:r>
            <a:endParaRPr lang="zh-CN" altLang="en-US" b="1" dirty="0">
              <a:solidFill>
                <a:schemeClr val="accent5">
                  <a:lumMod val="50000"/>
                </a:schemeClr>
              </a:solidFill>
            </a:endParaRPr>
          </a:p>
        </p:txBody>
      </p:sp>
      <p:sp>
        <p:nvSpPr>
          <p:cNvPr id="1048621" name="Content Placeholder 1048620"/>
          <p:cNvSpPr>
            <a:spLocks noGrp="1"/>
          </p:cNvSpPr>
          <p:nvPr>
            <p:ph idx="1"/>
          </p:nvPr>
        </p:nvSpPr>
        <p:spPr>
          <a:xfrm>
            <a:off x="1148963" y="1391479"/>
            <a:ext cx="9894074" cy="4308640"/>
          </a:xfrm>
          <a:prstGeom prst="rect">
            <a:avLst/>
          </a:prstGeom>
          <a:noFill/>
          <a:ln>
            <a:noFill/>
          </a:ln>
        </p:spPr>
        <p:txBody>
          <a:bodyPr vert="horz" lIns="91440" tIns="45720" rIns="91440" bIns="45720" anchor="t">
            <a:noAutofit/>
          </a:bodyPr>
          <a:lstStyle>
            <a:lvl1pPr marL="342900" indent="-342900" algn="l" rtl="0" fontAlgn="base" latinLnBrk="1">
              <a:lnSpc>
                <a:spcPct val="100000"/>
              </a:lnSpc>
              <a:spcBef>
                <a:spcPts val="1000"/>
              </a:spcBef>
              <a:spcAft>
                <a:spcPct val="0"/>
              </a:spcAft>
              <a:buClr>
                <a:schemeClr val="accent1"/>
              </a:buClr>
              <a:buSzPct val="80000"/>
              <a:buFont typeface="Wingdings 3" pitchFamily="18" charset="2"/>
              <a:buChar char=""/>
              <a:defRPr sz="1800" b="0" i="0" u="none" baseline="0">
                <a:solidFill>
                  <a:srgbClr val="404040"/>
                </a:solidFill>
                <a:latin typeface="Trebuchet MS" pitchFamily="34" charset="0"/>
                <a:sym typeface="Trebuchet MS" pitchFamily="34" charset="0"/>
              </a:defRPr>
            </a:lvl1pPr>
            <a:lvl2pPr marL="742950" indent="-285750" algn="l" rtl="0" fontAlgn="base" latinLnBrk="1">
              <a:lnSpc>
                <a:spcPct val="100000"/>
              </a:lnSpc>
              <a:spcBef>
                <a:spcPts val="1000"/>
              </a:spcBef>
              <a:spcAft>
                <a:spcPct val="0"/>
              </a:spcAft>
              <a:buClr>
                <a:schemeClr val="accent1"/>
              </a:buClr>
              <a:buSzPct val="80000"/>
              <a:buFont typeface="Wingdings 3" pitchFamily="18" charset="2"/>
              <a:buChar char=""/>
              <a:defRPr sz="1600" b="0" i="0" u="none" baseline="0">
                <a:solidFill>
                  <a:srgbClr val="404040"/>
                </a:solidFill>
                <a:latin typeface="Trebuchet MS" pitchFamily="34" charset="0"/>
                <a:sym typeface="Trebuchet MS" pitchFamily="34" charset="0"/>
              </a:defRPr>
            </a:lvl2pPr>
            <a:lvl3pPr marL="1143000" indent="-228600" algn="l" rtl="0" fontAlgn="base" latinLnBrk="1">
              <a:lnSpc>
                <a:spcPct val="100000"/>
              </a:lnSpc>
              <a:spcBef>
                <a:spcPts val="1000"/>
              </a:spcBef>
              <a:spcAft>
                <a:spcPct val="0"/>
              </a:spcAft>
              <a:buClr>
                <a:schemeClr val="accent1"/>
              </a:buClr>
              <a:buSzPct val="80000"/>
              <a:buFont typeface="Wingdings 3" pitchFamily="18" charset="2"/>
              <a:buChar char=""/>
              <a:defRPr sz="1400" b="0" i="0" u="none" baseline="0">
                <a:solidFill>
                  <a:srgbClr val="404040"/>
                </a:solidFill>
                <a:latin typeface="Trebuchet MS" pitchFamily="34" charset="0"/>
                <a:sym typeface="Trebuchet MS" pitchFamily="34" charset="0"/>
              </a:defRPr>
            </a:lvl3pPr>
            <a:lvl4pPr marL="1600200" indent="-228600" algn="l" rtl="0" fontAlgn="base" latinLnBrk="1">
              <a:lnSpc>
                <a:spcPct val="100000"/>
              </a:lnSpc>
              <a:spcBef>
                <a:spcPts val="1000"/>
              </a:spcBef>
              <a:spcAft>
                <a:spcPct val="0"/>
              </a:spcAft>
              <a:buClr>
                <a:schemeClr val="accent1"/>
              </a:buClr>
              <a:buSzPct val="80000"/>
              <a:buFont typeface="Wingdings 3" pitchFamily="18" charset="2"/>
              <a:buChar char=""/>
              <a:defRPr sz="1200" b="0" i="0" u="none" baseline="0">
                <a:solidFill>
                  <a:srgbClr val="404040"/>
                </a:solidFill>
                <a:latin typeface="Trebuchet MS" pitchFamily="34" charset="0"/>
                <a:sym typeface="Trebuchet MS" pitchFamily="34" charset="0"/>
              </a:defRPr>
            </a:lvl4pPr>
            <a:lvl5pPr marL="2057400" indent="-228600" algn="l" rtl="0" fontAlgn="base" latinLnBrk="1">
              <a:lnSpc>
                <a:spcPct val="100000"/>
              </a:lnSpc>
              <a:spcBef>
                <a:spcPts val="1000"/>
              </a:spcBef>
              <a:spcAft>
                <a:spcPct val="0"/>
              </a:spcAft>
              <a:buClr>
                <a:schemeClr val="accent1"/>
              </a:buClr>
              <a:buSzPct val="80000"/>
              <a:buFont typeface="Wingdings 3" pitchFamily="18" charset="2"/>
              <a:buChar char=""/>
              <a:defRPr sz="1200" b="0" i="0" u="none" baseline="0">
                <a:solidFill>
                  <a:srgbClr val="404040"/>
                </a:solidFill>
                <a:latin typeface="Trebuchet MS" pitchFamily="34" charset="0"/>
                <a:sym typeface="Trebuchet MS" pitchFamily="34" charset="0"/>
              </a:defRPr>
            </a:lvl5pPr>
          </a:lstStyle>
          <a:p>
            <a:pPr lvl="0" algn="just">
              <a:spcAft>
                <a:spcPts val="8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objective of credit card fraud detection are to prevent financial losses by           identifying unauthorized transactions, protect card holders from identity theft and misuse of their information, maintain trust in financial institutions and payment      systems, minimize disruptions to legitimate transactions through accurate               detection, and stay ahead of evolving fraud techniques to ensure system integrity    and compliance. </a:t>
            </a:r>
            <a:r>
              <a:rPr lang="en-IN" altLang="en-US" sz="2200" dirty="0">
                <a:latin typeface="Times New Roman" panose="02020603050405020304" pitchFamily="18" charset="0"/>
                <a:ea typeface="Times New Roman" pitchFamily="18" charset="0"/>
                <a:cs typeface="Times New Roman" panose="02020603050405020304" pitchFamily="18" charset="0"/>
              </a:rPr>
              <a:t>  </a:t>
            </a:r>
          </a:p>
          <a:p>
            <a:pPr lvl="0" algn="just">
              <a:lnSpc>
                <a:spcPct val="106000"/>
              </a:lnSpc>
              <a:spcAft>
                <a:spcPts val="8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Develop predictive models that accurately distinguish between legitimate and         fraudulent transactions.</a:t>
            </a:r>
          </a:p>
          <a:p>
            <a:pPr lvl="0" algn="just">
              <a:lnSpc>
                <a:spcPct val="106000"/>
              </a:lnSpc>
              <a:spcAft>
                <a:spcPts val="8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Detect fraud without causing unnecessary disruptions for legitimate cardholders.</a:t>
            </a:r>
          </a:p>
          <a:p>
            <a:pPr lvl="0" algn="just">
              <a:lnSpc>
                <a:spcPct val="106000"/>
              </a:lnSpc>
              <a:spcAft>
                <a:spcPts val="8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Ensure that the fraud detection system can scale to handle increasing transaction    volumes as the credit card user base grows.</a:t>
            </a:r>
            <a:endParaRPr lang="en-IN" altLang="en-US" sz="2200" dirty="0">
              <a:latin typeface="Times New Roman" panose="02020603050405020304" pitchFamily="18" charset="0"/>
              <a:cs typeface="Times New Roman" panose="02020603050405020304" pitchFamily="18" charset="0"/>
            </a:endParaRPr>
          </a:p>
          <a:p>
            <a:pPr marL="0" lvl="0" indent="0" algn="just">
              <a:lnSpc>
                <a:spcPct val="106000"/>
              </a:lnSpc>
              <a:spcAft>
                <a:spcPts val="800"/>
              </a:spcAft>
              <a:buNone/>
            </a:pPr>
            <a:endParaRPr lang="en-IN" altLang="en-US" sz="2200" dirty="0">
              <a:solidFill>
                <a:srgbClr val="000000"/>
              </a:solidFill>
              <a:latin typeface="Times New Roman" panose="02020603050405020304" pitchFamily="18" charset="0"/>
              <a:ea typeface="Times New Roman" pitchFamily="18" charset="0"/>
              <a:cs typeface="Times New Roman" panose="02020603050405020304" pitchFamily="18" charset="0"/>
            </a:endParaRPr>
          </a:p>
        </p:txBody>
      </p:sp>
      <p:sp>
        <p:nvSpPr>
          <p:cNvPr id="2" name="Left Brace 1">
            <a:extLst>
              <a:ext uri="{FF2B5EF4-FFF2-40B4-BE49-F238E27FC236}">
                <a16:creationId xmlns:a16="http://schemas.microsoft.com/office/drawing/2014/main" id="{633E2F53-EEEC-3DE3-5E7A-CA9D06751ED2}"/>
              </a:ext>
            </a:extLst>
          </p:cNvPr>
          <p:cNvSpPr/>
          <p:nvPr/>
        </p:nvSpPr>
        <p:spPr>
          <a:xfrm>
            <a:off x="12652513" y="715617"/>
            <a:ext cx="45719" cy="4571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pic>
        <p:nvPicPr>
          <p:cNvPr id="4" name="Picture 3">
            <a:extLst>
              <a:ext uri="{FF2B5EF4-FFF2-40B4-BE49-F238E27FC236}">
                <a16:creationId xmlns:a16="http://schemas.microsoft.com/office/drawing/2014/main" id="{6987D235-5336-71BE-BD8E-9789CF130054}"/>
              </a:ext>
            </a:extLst>
          </p:cNvPr>
          <p:cNvPicPr>
            <a:picLocks noChangeAspect="1"/>
          </p:cNvPicPr>
          <p:nvPr/>
        </p:nvPicPr>
        <p:blipFill>
          <a:blip r:embed="rId2"/>
          <a:stretch>
            <a:fillRect/>
          </a:stretch>
        </p:blipFill>
        <p:spPr>
          <a:xfrm>
            <a:off x="0" y="0"/>
            <a:ext cx="883920" cy="6858000"/>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48620"/>
                                        </p:tgtEl>
                                        <p:attrNameLst>
                                          <p:attrName>style.visibility</p:attrName>
                                        </p:attrNameLst>
                                      </p:cBhvr>
                                      <p:to>
                                        <p:strVal val="visible"/>
                                      </p:to>
                                    </p:set>
                                    <p:animEffect transition="in" filter="circle(in)">
                                      <p:cBhvr>
                                        <p:cTn id="7" dur="2000"/>
                                        <p:tgtEl>
                                          <p:spTgt spid="10486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048621">
                                            <p:txEl>
                                              <p:pRg st="0" end="0"/>
                                            </p:txEl>
                                          </p:spTgt>
                                        </p:tgtEl>
                                        <p:attrNameLst>
                                          <p:attrName>style.visibility</p:attrName>
                                        </p:attrNameLst>
                                      </p:cBhvr>
                                      <p:to>
                                        <p:strVal val="visible"/>
                                      </p:to>
                                    </p:set>
                                    <p:animEffect transition="in" filter="circle(in)">
                                      <p:cBhvr>
                                        <p:cTn id="12" dur="2000"/>
                                        <p:tgtEl>
                                          <p:spTgt spid="104862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048621">
                                            <p:txEl>
                                              <p:pRg st="1" end="1"/>
                                            </p:txEl>
                                          </p:spTgt>
                                        </p:tgtEl>
                                        <p:attrNameLst>
                                          <p:attrName>style.visibility</p:attrName>
                                        </p:attrNameLst>
                                      </p:cBhvr>
                                      <p:to>
                                        <p:strVal val="visible"/>
                                      </p:to>
                                    </p:set>
                                    <p:animEffect transition="in" filter="circle(in)">
                                      <p:cBhvr>
                                        <p:cTn id="17" dur="2000"/>
                                        <p:tgtEl>
                                          <p:spTgt spid="104862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048621">
                                            <p:txEl>
                                              <p:pRg st="2" end="2"/>
                                            </p:txEl>
                                          </p:spTgt>
                                        </p:tgtEl>
                                        <p:attrNameLst>
                                          <p:attrName>style.visibility</p:attrName>
                                        </p:attrNameLst>
                                      </p:cBhvr>
                                      <p:to>
                                        <p:strVal val="visible"/>
                                      </p:to>
                                    </p:set>
                                    <p:animEffect transition="in" filter="circle(in)">
                                      <p:cBhvr>
                                        <p:cTn id="22" dur="2000"/>
                                        <p:tgtEl>
                                          <p:spTgt spid="104862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048621">
                                            <p:txEl>
                                              <p:pRg st="3" end="3"/>
                                            </p:txEl>
                                          </p:spTgt>
                                        </p:tgtEl>
                                        <p:attrNameLst>
                                          <p:attrName>style.visibility</p:attrName>
                                        </p:attrNameLst>
                                      </p:cBhvr>
                                      <p:to>
                                        <p:strVal val="visible"/>
                                      </p:to>
                                    </p:set>
                                    <p:animEffect transition="in" filter="circle(in)">
                                      <p:cBhvr>
                                        <p:cTn id="27" dur="2000"/>
                                        <p:tgtEl>
                                          <p:spTgt spid="10486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0" grpId="0"/>
      <p:bldP spid="104862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10772-974A-443E-DA1C-0AFF149578A8}"/>
              </a:ext>
            </a:extLst>
          </p:cNvPr>
          <p:cNvSpPr>
            <a:spLocks noGrp="1"/>
          </p:cNvSpPr>
          <p:nvPr>
            <p:ph type="title"/>
          </p:nvPr>
        </p:nvSpPr>
        <p:spPr>
          <a:xfrm>
            <a:off x="677862" y="288235"/>
            <a:ext cx="8596312" cy="730469"/>
          </a:xfrm>
        </p:spPr>
        <p:txBody>
          <a:bodyPr/>
          <a:lstStyle/>
          <a:p>
            <a:r>
              <a:rPr lang="en-US" altLang="en-US" b="1" dirty="0">
                <a:solidFill>
                  <a:schemeClr val="accent5">
                    <a:lumMod val="50000"/>
                  </a:schemeClr>
                </a:solidFill>
                <a:latin typeface="Times New Roman" pitchFamily="18" charset="0"/>
                <a:ea typeface="Times New Roman" pitchFamily="18" charset="0"/>
              </a:rPr>
              <a:t>                        </a:t>
            </a:r>
            <a:r>
              <a:rPr lang="en-US" altLang="en-US" sz="3800" b="1" dirty="0">
                <a:solidFill>
                  <a:schemeClr val="accent5">
                    <a:lumMod val="50000"/>
                  </a:schemeClr>
                </a:solidFill>
                <a:latin typeface="Times New Roman" pitchFamily="18" charset="0"/>
                <a:ea typeface="Times New Roman" pitchFamily="18" charset="0"/>
              </a:rPr>
              <a:t>PROJECT</a:t>
            </a:r>
            <a:r>
              <a:rPr lang="en-US" altLang="en-US" b="1" dirty="0">
                <a:solidFill>
                  <a:schemeClr val="accent5">
                    <a:lumMod val="50000"/>
                  </a:schemeClr>
                </a:solidFill>
                <a:latin typeface="Times New Roman" pitchFamily="18" charset="0"/>
                <a:ea typeface="Times New Roman" pitchFamily="18" charset="0"/>
              </a:rPr>
              <a:t> </a:t>
            </a:r>
            <a:r>
              <a:rPr lang="en-US" altLang="en-US" sz="3800" b="1" dirty="0">
                <a:solidFill>
                  <a:schemeClr val="accent5">
                    <a:lumMod val="50000"/>
                  </a:schemeClr>
                </a:solidFill>
                <a:latin typeface="Times New Roman" pitchFamily="18" charset="0"/>
                <a:ea typeface="Times New Roman" pitchFamily="18" charset="0"/>
              </a:rPr>
              <a:t>DOMAIN</a:t>
            </a:r>
            <a:endParaRPr lang="en-IN" sz="3800" b="1" dirty="0">
              <a:solidFill>
                <a:schemeClr val="accent5">
                  <a:lumMod val="50000"/>
                </a:schemeClr>
              </a:solidFill>
            </a:endParaRPr>
          </a:p>
        </p:txBody>
      </p:sp>
      <p:sp>
        <p:nvSpPr>
          <p:cNvPr id="3" name="Content Placeholder 2">
            <a:extLst>
              <a:ext uri="{FF2B5EF4-FFF2-40B4-BE49-F238E27FC236}">
                <a16:creationId xmlns:a16="http://schemas.microsoft.com/office/drawing/2014/main" id="{A66CF4E9-2610-BFC2-7B1E-BAD239E03D84}"/>
              </a:ext>
            </a:extLst>
          </p:cNvPr>
          <p:cNvSpPr>
            <a:spLocks noGrp="1"/>
          </p:cNvSpPr>
          <p:nvPr>
            <p:ph idx="1"/>
          </p:nvPr>
        </p:nvSpPr>
        <p:spPr>
          <a:xfrm>
            <a:off x="1361004" y="1018704"/>
            <a:ext cx="10019299" cy="5229696"/>
          </a:xfrm>
        </p:spPr>
        <p:txBody>
          <a:bodyPr/>
          <a:lstStyle/>
          <a:p>
            <a:pPr marL="0" indent="0" algn="just">
              <a:buNone/>
            </a:pPr>
            <a:r>
              <a:rPr lang="en-US" sz="2200" b="0" i="0" dirty="0">
                <a:solidFill>
                  <a:srgbClr val="333333"/>
                </a:solidFill>
                <a:effectLst/>
                <a:latin typeface="Times New Roman" panose="02020603050405020304" pitchFamily="18" charset="0"/>
                <a:cs typeface="Times New Roman" panose="02020603050405020304" pitchFamily="18" charset="0"/>
              </a:rPr>
              <a:t>Machine Learning is defined as a technology that is used to train machines to perform various actions such as predictions, recommendations, estimations, etc., based on historical data or past experience.</a:t>
            </a:r>
          </a:p>
          <a:p>
            <a:pPr marL="0" indent="0" algn="just">
              <a:buNone/>
            </a:pPr>
            <a:r>
              <a:rPr lang="en-US" sz="2200" b="0" i="0" dirty="0">
                <a:solidFill>
                  <a:srgbClr val="333333"/>
                </a:solidFill>
                <a:effectLst/>
                <a:latin typeface="Times New Roman" panose="02020603050405020304" pitchFamily="18" charset="0"/>
                <a:cs typeface="Times New Roman" panose="02020603050405020304" pitchFamily="18" charset="0"/>
              </a:rPr>
              <a:t>Machine Learning enables computers to behave like human beings by training them with the help of past experience and predicted data. There are three key aspects of Machine Learning, which are as follows:</a:t>
            </a:r>
          </a:p>
          <a:p>
            <a:pPr algn="just">
              <a:buFont typeface="Wingdings" panose="05000000000000000000" pitchFamily="2" charset="2"/>
              <a:buChar char="Ø"/>
            </a:pPr>
            <a:r>
              <a:rPr lang="en-US" sz="2200" b="1" i="0" dirty="0">
                <a:solidFill>
                  <a:srgbClr val="000000"/>
                </a:solidFill>
                <a:effectLst/>
                <a:latin typeface="Times New Roman" panose="02020603050405020304" pitchFamily="18" charset="0"/>
                <a:cs typeface="Times New Roman" panose="02020603050405020304" pitchFamily="18" charset="0"/>
              </a:rPr>
              <a:t>Task</a:t>
            </a:r>
            <a:r>
              <a:rPr lang="en-US" sz="2200" b="0" i="0" dirty="0">
                <a:solidFill>
                  <a:srgbClr val="000000"/>
                </a:solidFill>
                <a:effectLst/>
                <a:latin typeface="Times New Roman" panose="02020603050405020304" pitchFamily="18" charset="0"/>
                <a:cs typeface="Times New Roman" panose="02020603050405020304" pitchFamily="18" charset="0"/>
              </a:rPr>
              <a:t>: A task is defined as the main problem in which we are interested. This task/problem can be related to the predictions and recommendations and estimations, etc.</a:t>
            </a:r>
          </a:p>
          <a:p>
            <a:pPr algn="just">
              <a:buFont typeface="Wingdings" panose="05000000000000000000" pitchFamily="2" charset="2"/>
              <a:buChar char="Ø"/>
            </a:pPr>
            <a:r>
              <a:rPr lang="en-US" sz="2200" b="1" i="0" dirty="0">
                <a:solidFill>
                  <a:srgbClr val="000000"/>
                </a:solidFill>
                <a:effectLst/>
                <a:latin typeface="Times New Roman" panose="02020603050405020304" pitchFamily="18" charset="0"/>
                <a:cs typeface="Times New Roman" panose="02020603050405020304" pitchFamily="18" charset="0"/>
              </a:rPr>
              <a:t>Experience</a:t>
            </a:r>
            <a:r>
              <a:rPr lang="en-US" sz="2200" b="0" i="0" dirty="0">
                <a:solidFill>
                  <a:srgbClr val="000000"/>
                </a:solidFill>
                <a:effectLst/>
                <a:latin typeface="Times New Roman" panose="02020603050405020304" pitchFamily="18" charset="0"/>
                <a:cs typeface="Times New Roman" panose="02020603050405020304" pitchFamily="18" charset="0"/>
              </a:rPr>
              <a:t>: It is defined as learning from historical or past data and used to estimate and resolve future tasks.</a:t>
            </a:r>
          </a:p>
          <a:p>
            <a:pPr algn="just">
              <a:buFont typeface="Wingdings" panose="05000000000000000000" pitchFamily="2" charset="2"/>
              <a:buChar char="Ø"/>
            </a:pPr>
            <a:r>
              <a:rPr lang="en-US" sz="2200" b="1" i="0" dirty="0">
                <a:solidFill>
                  <a:srgbClr val="000000"/>
                </a:solidFill>
                <a:effectLst/>
                <a:latin typeface="Times New Roman" panose="02020603050405020304" pitchFamily="18" charset="0"/>
                <a:cs typeface="Times New Roman" panose="02020603050405020304" pitchFamily="18" charset="0"/>
              </a:rPr>
              <a:t>Performance</a:t>
            </a:r>
            <a:r>
              <a:rPr lang="en-US" sz="2200" b="0" i="0" dirty="0">
                <a:solidFill>
                  <a:srgbClr val="000000"/>
                </a:solidFill>
                <a:effectLst/>
                <a:latin typeface="Times New Roman" panose="02020603050405020304" pitchFamily="18" charset="0"/>
                <a:cs typeface="Times New Roman" panose="02020603050405020304" pitchFamily="18" charset="0"/>
              </a:rPr>
              <a:t>: It is defined as the capacity of any machine to resolve any machine learning task or problem and provide the best outcome for the same. However, performance is dependent on the type of machine learning problems.</a:t>
            </a:r>
          </a:p>
          <a:p>
            <a:pPr algn="just">
              <a:buFont typeface="Wingdings" panose="05000000000000000000" pitchFamily="2" charset="2"/>
              <a:buChar char="Ø"/>
            </a:pPr>
            <a:endParaRPr lang="en-US" sz="2200" b="0" i="0" dirty="0">
              <a:solidFill>
                <a:srgbClr val="333333"/>
              </a:solidFill>
              <a:effectLst/>
              <a:latin typeface="inter-regular"/>
            </a:endParaRPr>
          </a:p>
          <a:p>
            <a:endParaRPr lang="en-IN" dirty="0"/>
          </a:p>
        </p:txBody>
      </p:sp>
      <p:pic>
        <p:nvPicPr>
          <p:cNvPr id="4" name="Picture 3">
            <a:extLst>
              <a:ext uri="{FF2B5EF4-FFF2-40B4-BE49-F238E27FC236}">
                <a16:creationId xmlns:a16="http://schemas.microsoft.com/office/drawing/2014/main" id="{F584B186-7ABD-D01A-C224-2E706E4F1C74}"/>
              </a:ext>
            </a:extLst>
          </p:cNvPr>
          <p:cNvPicPr>
            <a:picLocks noChangeAspect="1"/>
          </p:cNvPicPr>
          <p:nvPr/>
        </p:nvPicPr>
        <p:blipFill>
          <a:blip r:embed="rId2"/>
          <a:stretch>
            <a:fillRect/>
          </a:stretch>
        </p:blipFill>
        <p:spPr>
          <a:xfrm>
            <a:off x="0" y="0"/>
            <a:ext cx="883920" cy="6858000"/>
          </a:xfrm>
          <a:prstGeom prst="rect">
            <a:avLst/>
          </a:prstGeom>
        </p:spPr>
      </p:pic>
    </p:spTree>
    <p:extLst>
      <p:ext uri="{BB962C8B-B14F-4D97-AF65-F5344CB8AC3E}">
        <p14:creationId xmlns:p14="http://schemas.microsoft.com/office/powerpoint/2010/main" val="24112354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ircle(in)">
                                      <p:cBhvr>
                                        <p:cTn id="3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960</TotalTime>
  <Words>1471</Words>
  <Application>Microsoft Office PowerPoint</Application>
  <PresentationFormat>Widescreen</PresentationFormat>
  <Paragraphs>127</Paragraphs>
  <Slides>16</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Arial</vt:lpstr>
      <vt:lpstr>Bahnschrift SemiBold SemiConden</vt:lpstr>
      <vt:lpstr>Calibri</vt:lpstr>
      <vt:lpstr>Calibri Light</vt:lpstr>
      <vt:lpstr>Calisto MT</vt:lpstr>
      <vt:lpstr>inter-regular</vt:lpstr>
      <vt:lpstr>Times New Roman</vt:lpstr>
      <vt:lpstr>TimesNewRomanPSMT</vt:lpstr>
      <vt:lpstr>Trebuchet MS</vt:lpstr>
      <vt:lpstr>Wingdings</vt:lpstr>
      <vt:lpstr>Wingdings 3</vt:lpstr>
      <vt:lpstr>Office Theme</vt:lpstr>
      <vt:lpstr>PowerPoint Presentation</vt:lpstr>
      <vt:lpstr>       MINI PROJECT REVIEW I-CONTENTS </vt:lpstr>
      <vt:lpstr>                                                                 ABSTRACT</vt:lpstr>
      <vt:lpstr>                        INTRODUCTION  </vt:lpstr>
      <vt:lpstr>LITERATURE SURVEY</vt:lpstr>
      <vt:lpstr>     PROBLEM STATEMENT IN EXISTING SYSTEM</vt:lpstr>
      <vt:lpstr>                       PROPOSED SYSTEM  </vt:lpstr>
      <vt:lpstr>                                 OBJECTIVE</vt:lpstr>
      <vt:lpstr>                        PROJECT DOMAIN</vt:lpstr>
      <vt:lpstr>                         </vt:lpstr>
      <vt:lpstr>                    SPECIFIC REQUIREMENTS</vt:lpstr>
      <vt:lpstr>                    SYSTEM ARCHITECTURE </vt:lpstr>
      <vt:lpstr>                          METHODOLOGY</vt:lpstr>
      <vt:lpstr>                             IMPLEMENTATION</vt:lpstr>
      <vt:lpstr>                           PROJECT PLAN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Machine Learning.</dc:title>
  <dc:creator>Mounika, Gattem</dc:creator>
  <cp:lastModifiedBy>abhinaya karri</cp:lastModifiedBy>
  <cp:revision>22</cp:revision>
  <dcterms:created xsi:type="dcterms:W3CDTF">2021-05-20T18:46:38Z</dcterms:created>
  <dcterms:modified xsi:type="dcterms:W3CDTF">2023-08-18T04:58:23Z</dcterms:modified>
</cp:coreProperties>
</file>