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Swathi M</a:t>
            </a:r>
          </a:p>
          <a:p>
            <a:r>
              <a:rPr lang="en-US" sz="2400" dirty="0"/>
              <a:t>REGISTER NO:312206105/unm295swathi.m</a:t>
            </a:r>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3357137"/>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t>The chart shows that the majority of employees across business units fall into the "Medium" performance level, reflecting overall average performance. However, there are significant variations, with some units displaying higher numbers of "Low" and "Very High" performers. This indicates that targeted interventions might be needed to address these disparities and improve performance across all levels.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240713"/>
            <a:ext cx="7045823" cy="5011949"/>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Organizations often find it challenging to efficiently analyze employee performance due to fragmented data and a lack of unified tools. </a:t>
            </a:r>
          </a:p>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By utilizing Excel for Employee Performance Analysis, we aim to create a simple yet powerful solution that enables precise measurement, visualization, and insights into employee performance, enhancing decision-making and resource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marL="342900" indent="-342900" algn="l">
              <a:lnSpc>
                <a:spcPct val="150000"/>
              </a:lnSpc>
              <a:buFont typeface="Wingdings" panose="05000000000000000000" pitchFamily="2" charset="2"/>
              <a:buChar char="q"/>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q"/>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361</TotalTime>
  <Words>754</Words>
  <Application>Microsoft Office PowerPoint</Application>
  <PresentationFormat>Widescreen</PresentationFormat>
  <Paragraphs>111</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P.Andrea Jeba Selvi</cp:lastModifiedBy>
  <cp:revision>27</cp:revision>
  <dcterms:created xsi:type="dcterms:W3CDTF">2024-03-29T15:07:22Z</dcterms:created>
  <dcterms:modified xsi:type="dcterms:W3CDTF">2024-08-29T12:27:38Z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