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flipH="0">
            <a:off x="5093426" y="3340836"/>
            <a:ext cx="3212374" cy="358141"/>
          </a:xfrm>
          <a:prstGeom prst="rect"/>
          <a:noFill/>
        </p:spPr>
        <p:txBody>
          <a:bodyPr rtlCol="0" wrap="square">
            <a:spAutoFit/>
          </a:bodyPr>
          <a:p>
            <a:r>
              <a:rPr dirty="0" lang="en-IN">
                <a:latin typeface="Arial Rounded MT Bold" panose="020F0704030504030204" pitchFamily="34" charset="0"/>
              </a:rPr>
              <a:t>Swathi.S</a:t>
            </a:r>
            <a:endParaRPr dirty="0" lang="en-IN">
              <a:latin typeface="Arial Rounded MT Bold" panose="020F0704030504030204" pitchFamily="34" charset="0"/>
            </a:endParaRPr>
          </a:p>
        </p:txBody>
      </p:sp>
      <p:sp>
        <p:nvSpPr>
          <p:cNvPr id="1048604" name="TextBox 9"/>
          <p:cNvSpPr txBox="1"/>
          <p:nvPr/>
        </p:nvSpPr>
        <p:spPr>
          <a:xfrm>
            <a:off x="5142980" y="3754142"/>
            <a:ext cx="3010420" cy="369332"/>
          </a:xfrm>
          <a:prstGeom prst="rect"/>
          <a:noFill/>
        </p:spPr>
        <p:txBody>
          <a:bodyPr rtlCol="0" wrap="square">
            <a:spAutoFit/>
          </a:bodyPr>
          <a:p>
            <a:r>
              <a:rPr dirty="0" lang="en-IN">
                <a:latin typeface="Arial Rounded MT Bold" panose="020F0704030504030204" pitchFamily="34" charset="0"/>
              </a:rPr>
              <a:t>312203403</a:t>
            </a:r>
            <a:endParaRPr dirty="0" lang="en-IN">
              <a:latin typeface="Arial Rounded MT Bold" panose="020F0704030504030204" pitchFamily="34" charset="0"/>
            </a:endParaRPr>
          </a:p>
        </p:txBody>
      </p:sp>
      <p:sp>
        <p:nvSpPr>
          <p:cNvPr id="1048605" name="TextBox 11"/>
          <p:cNvSpPr txBox="1"/>
          <p:nvPr/>
        </p:nvSpPr>
        <p:spPr>
          <a:xfrm>
            <a:off x="4800600" y="4095515"/>
            <a:ext cx="2819400" cy="376261"/>
          </a:xfrm>
          <a:prstGeom prst="rect"/>
          <a:noFill/>
        </p:spPr>
        <p:txBody>
          <a:bodyPr rtlCol="0" wrap="square">
            <a:spAutoFit/>
          </a:bodyPr>
          <a:p>
            <a:r>
              <a:rPr dirty="0" lang="en-IN">
                <a:latin typeface="Arial Rounded MT Bold" panose="020F0704030504030204" pitchFamily="34" charset="0"/>
              </a:rPr>
              <a:t>B.com, commerce</a:t>
            </a:r>
            <a:endParaRPr dirty="0" lang="en-IN">
              <a:latin typeface="Arial Rounded MT Bold" panose="020F0704030504030204" pitchFamily="34" charset="0"/>
            </a:endParaRP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044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2024-03-29T04:07:22Z</dcterms:created>
  <dcterms:modified xsi:type="dcterms:W3CDTF">2024-09-02T05:26:18Z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c9efa97fa78c4234b1b6ac7190f4bc5e</vt:lpwstr>
  </property>
</Properties>
</file>