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bold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19c35366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19c35366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011045a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011045a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011045a6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011045a6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011045a6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011045a6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19c35366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19c35366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19c35366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19c35366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19c35366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19c35366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19c35366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19c35366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19c35366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19c35366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Online Calculator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27971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(Javascript)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330450" y="4288025"/>
            <a:ext cx="24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Georgia"/>
                <a:ea typeface="Georgia"/>
                <a:cs typeface="Georgia"/>
                <a:sym typeface="Georgia"/>
              </a:rPr>
              <a:t>Swathi Aenugu: 19590</a:t>
            </a:r>
            <a:endParaRPr b="1" i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802000"/>
            <a:ext cx="8520600" cy="37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After clicking clear, it looks as the initial calculator and is ready for new calculations to be done.</a:t>
            </a: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203" y="1914097"/>
            <a:ext cx="2927100" cy="25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Table Of Contents:</a:t>
            </a:r>
            <a:endParaRPr sz="3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247525" y="1548100"/>
            <a:ext cx="8520600" cy="27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eorgia"/>
              <a:buChar char="●"/>
            </a:pPr>
            <a:r>
              <a:rPr lang="en" sz="3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endParaRPr sz="3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eorgia"/>
              <a:buChar char="●"/>
            </a:pPr>
            <a:r>
              <a:rPr lang="en" sz="3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Layout</a:t>
            </a:r>
            <a:endParaRPr sz="3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eorgia"/>
              <a:buChar char="●"/>
            </a:pPr>
            <a:r>
              <a:rPr lang="en" sz="3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Logic Code</a:t>
            </a:r>
            <a:endParaRPr sz="3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eorgia"/>
              <a:buChar char="●"/>
            </a:pPr>
            <a:r>
              <a:rPr lang="en" sz="3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Calculator</a:t>
            </a:r>
            <a:endParaRPr sz="3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Implementation:</a:t>
            </a:r>
            <a:endParaRPr sz="3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eorgia"/>
              <a:buChar char="●"/>
            </a:pPr>
            <a:r>
              <a:rPr lang="en" sz="2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To implement an online calculator in javascript, we need to prepare a layout.</a:t>
            </a:r>
            <a:endParaRPr sz="2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eorgia"/>
              <a:buChar char="●"/>
            </a:pPr>
            <a:r>
              <a:rPr lang="en" sz="2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Create buttons</a:t>
            </a:r>
            <a:endParaRPr sz="2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eorgia"/>
              <a:buChar char="●"/>
            </a:pPr>
            <a:r>
              <a:rPr lang="en" sz="2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Then print the values on clicking the buttons</a:t>
            </a:r>
            <a:endParaRPr sz="2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eorgia"/>
              <a:buChar char="●"/>
            </a:pPr>
            <a:r>
              <a:rPr lang="en" sz="2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Evaluate the given expression and print the result.</a:t>
            </a:r>
            <a:endParaRPr sz="2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Layout:</a:t>
            </a:r>
            <a:endParaRPr sz="3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953625"/>
            <a:ext cx="5388000" cy="3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eorgia"/>
              <a:buChar char="●"/>
            </a:pPr>
            <a:r>
              <a:rPr lang="en" sz="2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To create this layout, we need to create a table and  check the rowspan and columnspan</a:t>
            </a:r>
            <a:endParaRPr sz="21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eorgia"/>
              <a:buChar char="●"/>
            </a:pPr>
            <a:r>
              <a:rPr lang="en" sz="2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All the numbers and symbols should be buttons.</a:t>
            </a:r>
            <a:endParaRPr sz="21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eorgia"/>
              <a:buChar char="●"/>
            </a:pPr>
            <a:r>
              <a:rPr lang="en" sz="2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buttons should print the value when clicked.</a:t>
            </a:r>
            <a:endParaRPr sz="21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68361" l="73541" r="0" t="0"/>
          <a:stretch/>
        </p:blipFill>
        <p:spPr>
          <a:xfrm>
            <a:off x="5887125" y="912050"/>
            <a:ext cx="3117499" cy="24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950" y="3355475"/>
            <a:ext cx="7440975" cy="142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151275" y="4191800"/>
            <a:ext cx="8520600" cy="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Clear should clear what was written and = should print the result of the given statement</a:t>
            </a:r>
            <a:endParaRPr sz="20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45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274" y="610575"/>
            <a:ext cx="5030550" cy="351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5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Logic Code:</a:t>
            </a:r>
            <a:endParaRPr sz="375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To print the values of digits and the symbols of the arithmetic operations, we </a:t>
            </a: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write</a:t>
            </a: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 logic under main function as follows.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To evaluate the given expression, we write a logic using eval() to print the result.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15067" l="1312" r="0" t="0"/>
          <a:stretch/>
        </p:blipFill>
        <p:spPr>
          <a:xfrm>
            <a:off x="716450" y="2422200"/>
            <a:ext cx="8132151" cy="4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234" y="3630550"/>
            <a:ext cx="790326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401" y="1986250"/>
            <a:ext cx="6931165" cy="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●"/>
            </a:pPr>
            <a:r>
              <a:rPr lang="en" sz="2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To clear the screen after </a:t>
            </a:r>
            <a:r>
              <a:rPr lang="en" sz="2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evaluating, we need to print a blank space.</a:t>
            </a:r>
            <a:endParaRPr sz="2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850" y="2673325"/>
            <a:ext cx="6838075" cy="8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Calculator:</a:t>
            </a:r>
            <a:endParaRPr sz="3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Georgia"/>
              <a:buChar char="●"/>
            </a:pPr>
            <a:r>
              <a:rPr lang="en" sz="2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While clicking on the buttons to calculate the expression we need, looks as below</a:t>
            </a:r>
            <a:endParaRPr sz="2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103" y="2127175"/>
            <a:ext cx="2765700" cy="24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86575" y="810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●"/>
            </a:pPr>
            <a:r>
              <a:rPr lang="en" sz="2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Result after clicking =, looks as follows:</a:t>
            </a:r>
            <a:endParaRPr sz="2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400" y="1663425"/>
            <a:ext cx="2867050" cy="240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