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0" r:id="rId3"/>
    <p:sldId id="257" r:id="rId4"/>
    <p:sldId id="258" r:id="rId5"/>
    <p:sldId id="259" r:id="rId6"/>
    <p:sldId id="265" r:id="rId7"/>
    <p:sldId id="261" r:id="rId8"/>
    <p:sldId id="262" r:id="rId9"/>
    <p:sldId id="264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70815-A601-AC15-1D33-1D662E402A65}" v="871" dt="2024-12-05T00:53:49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C2FC5-9D18-4892-AA7A-1720145597F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1D1FB8-0734-4EE6-B768-A8DF759BE77E}">
      <dgm:prSet/>
      <dgm:spPr/>
      <dgm:t>
        <a:bodyPr/>
        <a:lstStyle/>
        <a:p>
          <a:endParaRPr lang="en-US" dirty="0"/>
        </a:p>
      </dgm:t>
    </dgm:pt>
    <dgm:pt modelId="{6576CD3E-A66A-4C1E-917F-851501EB1C1E}" type="parTrans" cxnId="{46EF933F-094D-4A92-B3B6-A9C1E610A025}">
      <dgm:prSet/>
      <dgm:spPr/>
      <dgm:t>
        <a:bodyPr/>
        <a:lstStyle/>
        <a:p>
          <a:endParaRPr lang="en-US"/>
        </a:p>
      </dgm:t>
    </dgm:pt>
    <dgm:pt modelId="{09069EE4-E89E-404E-B67E-55A95E926836}" type="sibTrans" cxnId="{46EF933F-094D-4A92-B3B6-A9C1E610A025}">
      <dgm:prSet/>
      <dgm:spPr/>
      <dgm:t>
        <a:bodyPr/>
        <a:lstStyle/>
        <a:p>
          <a:endParaRPr lang="en-US"/>
        </a:p>
      </dgm:t>
    </dgm:pt>
    <dgm:pt modelId="{83F357E4-E4CF-4250-932D-40D1CF820C13}">
      <dgm:prSet/>
      <dgm:spPr/>
      <dgm:t>
        <a:bodyPr/>
        <a:lstStyle/>
        <a:p>
          <a:r>
            <a:rPr lang="en-US" dirty="0"/>
            <a:t>Target Diverse Age Groups:</a:t>
          </a:r>
        </a:p>
      </dgm:t>
    </dgm:pt>
    <dgm:pt modelId="{42AFA9B0-F902-4218-99EC-C4F340B4676B}" type="parTrans" cxnId="{D70D6331-800C-430D-B722-6E9786B053F5}">
      <dgm:prSet/>
      <dgm:spPr/>
      <dgm:t>
        <a:bodyPr/>
        <a:lstStyle/>
        <a:p>
          <a:endParaRPr lang="en-US"/>
        </a:p>
      </dgm:t>
    </dgm:pt>
    <dgm:pt modelId="{B70BD16E-152D-4569-9166-6CC4D3C2B5AE}" type="sibTrans" cxnId="{D70D6331-800C-430D-B722-6E9786B053F5}">
      <dgm:prSet/>
      <dgm:spPr/>
      <dgm:t>
        <a:bodyPr/>
        <a:lstStyle/>
        <a:p>
          <a:endParaRPr lang="en-US"/>
        </a:p>
      </dgm:t>
    </dgm:pt>
    <dgm:pt modelId="{DD24CB80-8A5B-4F2D-83D4-A9F1BE558242}">
      <dgm:prSet/>
      <dgm:spPr/>
      <dgm:t>
        <a:bodyPr/>
        <a:lstStyle/>
        <a:p>
          <a:r>
            <a:rPr lang="en-US" dirty="0"/>
            <a:t>Engage younger (13-18) and older (55+) demographics with personalized offers.</a:t>
          </a:r>
        </a:p>
      </dgm:t>
    </dgm:pt>
    <dgm:pt modelId="{007E3B86-CC38-4C34-AE8D-FE35CA257297}" type="parTrans" cxnId="{B47E6206-F28D-4EB9-BC06-9773990F5683}">
      <dgm:prSet/>
      <dgm:spPr/>
      <dgm:t>
        <a:bodyPr/>
        <a:lstStyle/>
        <a:p>
          <a:endParaRPr lang="en-US"/>
        </a:p>
      </dgm:t>
    </dgm:pt>
    <dgm:pt modelId="{25DA770C-A443-4A7D-B800-B3D9F41092D9}" type="sibTrans" cxnId="{B47E6206-F28D-4EB9-BC06-9773990F5683}">
      <dgm:prSet/>
      <dgm:spPr/>
      <dgm:t>
        <a:bodyPr/>
        <a:lstStyle/>
        <a:p>
          <a:endParaRPr lang="en-US"/>
        </a:p>
      </dgm:t>
    </dgm:pt>
    <dgm:pt modelId="{6D41F9B5-1F0C-4BEF-BA65-E0218F55EC4E}">
      <dgm:prSet/>
      <dgm:spPr/>
      <dgm:t>
        <a:bodyPr/>
        <a:lstStyle/>
        <a:p>
          <a:endParaRPr lang="en-US" dirty="0"/>
        </a:p>
      </dgm:t>
    </dgm:pt>
    <dgm:pt modelId="{82B2FC64-FED6-4753-94CD-EF58CBA96B53}" type="parTrans" cxnId="{383941BD-0D2D-42BF-8646-EA20D851EF1F}">
      <dgm:prSet/>
      <dgm:spPr/>
      <dgm:t>
        <a:bodyPr/>
        <a:lstStyle/>
        <a:p>
          <a:endParaRPr lang="en-US"/>
        </a:p>
      </dgm:t>
    </dgm:pt>
    <dgm:pt modelId="{169C3293-26B3-4E30-92E2-A8452197CB31}" type="sibTrans" cxnId="{383941BD-0D2D-42BF-8646-EA20D851EF1F}">
      <dgm:prSet/>
      <dgm:spPr/>
      <dgm:t>
        <a:bodyPr/>
        <a:lstStyle/>
        <a:p>
          <a:endParaRPr lang="en-US"/>
        </a:p>
      </dgm:t>
    </dgm:pt>
    <dgm:pt modelId="{63402545-4B47-4750-B40A-418683925A39}">
      <dgm:prSet/>
      <dgm:spPr/>
      <dgm:t>
        <a:bodyPr/>
        <a:lstStyle/>
        <a:p>
          <a:r>
            <a:rPr lang="en-US" dirty="0"/>
            <a:t>Enhance Loyalty Programs:</a:t>
          </a:r>
        </a:p>
      </dgm:t>
    </dgm:pt>
    <dgm:pt modelId="{DF11BD56-9430-496B-8DE6-5C01B779C835}" type="parTrans" cxnId="{D86A71C0-B807-45E4-8165-C31A03096F93}">
      <dgm:prSet/>
      <dgm:spPr/>
      <dgm:t>
        <a:bodyPr/>
        <a:lstStyle/>
        <a:p>
          <a:endParaRPr lang="en-US"/>
        </a:p>
      </dgm:t>
    </dgm:pt>
    <dgm:pt modelId="{9C601D70-D075-4D17-A0FB-7953BB6554F4}" type="sibTrans" cxnId="{D86A71C0-B807-45E4-8165-C31A03096F93}">
      <dgm:prSet/>
      <dgm:spPr/>
      <dgm:t>
        <a:bodyPr/>
        <a:lstStyle/>
        <a:p>
          <a:endParaRPr lang="en-US"/>
        </a:p>
      </dgm:t>
    </dgm:pt>
    <dgm:pt modelId="{CE8440D3-CFDA-4378-A405-4BD2B8AF58CD}">
      <dgm:prSet/>
      <dgm:spPr/>
      <dgm:t>
        <a:bodyPr/>
        <a:lstStyle/>
        <a:p>
          <a:r>
            <a:rPr lang="en-US" dirty="0"/>
            <a:t>Incentivize Regular and Silver members to upgrade to Gold with exclusive rewards.</a:t>
          </a:r>
        </a:p>
      </dgm:t>
    </dgm:pt>
    <dgm:pt modelId="{B7FBD7FA-7B3A-4D61-9EEF-4BEAFDE9742C}" type="parTrans" cxnId="{A8A7CE76-CDEF-495F-ABA9-40DC34735CBA}">
      <dgm:prSet/>
      <dgm:spPr/>
      <dgm:t>
        <a:bodyPr/>
        <a:lstStyle/>
        <a:p>
          <a:endParaRPr lang="en-US"/>
        </a:p>
      </dgm:t>
    </dgm:pt>
    <dgm:pt modelId="{F33437BE-EFC4-47EF-924D-D73BD50BA8D2}" type="sibTrans" cxnId="{A8A7CE76-CDEF-495F-ABA9-40DC34735CBA}">
      <dgm:prSet/>
      <dgm:spPr/>
      <dgm:t>
        <a:bodyPr/>
        <a:lstStyle/>
        <a:p>
          <a:endParaRPr lang="en-US"/>
        </a:p>
      </dgm:t>
    </dgm:pt>
    <dgm:pt modelId="{4D61B080-6A52-43F1-941B-FD979E2FBC41}">
      <dgm:prSet/>
      <dgm:spPr/>
      <dgm:t>
        <a:bodyPr/>
        <a:lstStyle/>
        <a:p>
          <a:endParaRPr lang="en-US" dirty="0"/>
        </a:p>
      </dgm:t>
    </dgm:pt>
    <dgm:pt modelId="{35338C60-8842-41C7-B8C0-ECEC661D0949}" type="parTrans" cxnId="{5CF46890-6010-4435-9F54-FF5A782EA1DD}">
      <dgm:prSet/>
      <dgm:spPr/>
      <dgm:t>
        <a:bodyPr/>
        <a:lstStyle/>
        <a:p>
          <a:endParaRPr lang="en-US"/>
        </a:p>
      </dgm:t>
    </dgm:pt>
    <dgm:pt modelId="{579A5A7C-A0E0-4925-A8E6-59E1EFCB78A3}" type="sibTrans" cxnId="{5CF46890-6010-4435-9F54-FF5A782EA1DD}">
      <dgm:prSet/>
      <dgm:spPr/>
      <dgm:t>
        <a:bodyPr/>
        <a:lstStyle/>
        <a:p>
          <a:endParaRPr lang="en-US"/>
        </a:p>
      </dgm:t>
    </dgm:pt>
    <dgm:pt modelId="{D1F55E2D-8EC7-48CF-A9C8-D91965AD9D2B}">
      <dgm:prSet/>
      <dgm:spPr/>
      <dgm:t>
        <a:bodyPr/>
        <a:lstStyle/>
        <a:p>
          <a:r>
            <a:rPr lang="en-US" dirty="0"/>
            <a:t>Expand Regional Focus:</a:t>
          </a:r>
        </a:p>
      </dgm:t>
    </dgm:pt>
    <dgm:pt modelId="{56250598-031A-4BBD-9844-70B75FA98DAA}" type="parTrans" cxnId="{9FC254D4-61DF-4870-BD2D-9CFE03F630D7}">
      <dgm:prSet/>
      <dgm:spPr/>
      <dgm:t>
        <a:bodyPr/>
        <a:lstStyle/>
        <a:p>
          <a:endParaRPr lang="en-US"/>
        </a:p>
      </dgm:t>
    </dgm:pt>
    <dgm:pt modelId="{1667D979-5A2D-4EF2-AD2B-57C978E205C4}" type="sibTrans" cxnId="{9FC254D4-61DF-4870-BD2D-9CFE03F630D7}">
      <dgm:prSet/>
      <dgm:spPr/>
      <dgm:t>
        <a:bodyPr/>
        <a:lstStyle/>
        <a:p>
          <a:endParaRPr lang="en-US"/>
        </a:p>
      </dgm:t>
    </dgm:pt>
    <dgm:pt modelId="{1376923E-758D-4858-9DE3-0907429E8C88}">
      <dgm:prSet/>
      <dgm:spPr/>
      <dgm:t>
        <a:bodyPr/>
        <a:lstStyle/>
        <a:p>
          <a:r>
            <a:rPr lang="en-US" dirty="0"/>
            <a:t>Boost sales in North and South regions with targeted promotions and partnerships.</a:t>
          </a:r>
        </a:p>
      </dgm:t>
    </dgm:pt>
    <dgm:pt modelId="{895DD369-A7DC-4BB2-87DD-C45FBCA6E5BC}" type="parTrans" cxnId="{0C1867A3-477A-42FB-8E8B-0106A855E8E7}">
      <dgm:prSet/>
      <dgm:spPr/>
      <dgm:t>
        <a:bodyPr/>
        <a:lstStyle/>
        <a:p>
          <a:endParaRPr lang="en-US"/>
        </a:p>
      </dgm:t>
    </dgm:pt>
    <dgm:pt modelId="{82A01D2D-5907-495C-964D-B9DD947BCFFD}" type="sibTrans" cxnId="{0C1867A3-477A-42FB-8E8B-0106A855E8E7}">
      <dgm:prSet/>
      <dgm:spPr/>
      <dgm:t>
        <a:bodyPr/>
        <a:lstStyle/>
        <a:p>
          <a:endParaRPr lang="en-US"/>
        </a:p>
      </dgm:t>
    </dgm:pt>
    <dgm:pt modelId="{D693E03B-EAF3-4FDC-9C4B-549253D06F5A}">
      <dgm:prSet/>
      <dgm:spPr/>
      <dgm:t>
        <a:bodyPr/>
        <a:lstStyle/>
        <a:p>
          <a:endParaRPr lang="en-US" dirty="0"/>
        </a:p>
      </dgm:t>
    </dgm:pt>
    <dgm:pt modelId="{8751BAFD-4605-49C7-9EE6-974AA76472D5}" type="parTrans" cxnId="{394002DA-7886-4E2D-B636-D3F1443564B6}">
      <dgm:prSet/>
      <dgm:spPr/>
      <dgm:t>
        <a:bodyPr/>
        <a:lstStyle/>
        <a:p>
          <a:endParaRPr lang="en-US"/>
        </a:p>
      </dgm:t>
    </dgm:pt>
    <dgm:pt modelId="{D3A0BCE6-8EAE-46E4-ABEF-EA7AFC9F1154}" type="sibTrans" cxnId="{394002DA-7886-4E2D-B636-D3F1443564B6}">
      <dgm:prSet/>
      <dgm:spPr/>
      <dgm:t>
        <a:bodyPr/>
        <a:lstStyle/>
        <a:p>
          <a:endParaRPr lang="en-US"/>
        </a:p>
      </dgm:t>
    </dgm:pt>
    <dgm:pt modelId="{224255A3-FD24-417A-BC82-5C65870E8A92}">
      <dgm:prSet/>
      <dgm:spPr/>
      <dgm:t>
        <a:bodyPr/>
        <a:lstStyle/>
        <a:p>
          <a:r>
            <a:rPr lang="en-US" dirty="0"/>
            <a:t>Optimize Promotions:</a:t>
          </a:r>
        </a:p>
      </dgm:t>
    </dgm:pt>
    <dgm:pt modelId="{D1BE2987-C47E-409A-BE1A-F03F8D132667}" type="parTrans" cxnId="{CDE2832F-8D42-42C8-A5A3-CABF33AC4C12}">
      <dgm:prSet/>
      <dgm:spPr/>
      <dgm:t>
        <a:bodyPr/>
        <a:lstStyle/>
        <a:p>
          <a:endParaRPr lang="en-US"/>
        </a:p>
      </dgm:t>
    </dgm:pt>
    <dgm:pt modelId="{A8765A04-A786-4AEA-B1A4-A81128BA8F48}" type="sibTrans" cxnId="{CDE2832F-8D42-42C8-A5A3-CABF33AC4C12}">
      <dgm:prSet/>
      <dgm:spPr/>
      <dgm:t>
        <a:bodyPr/>
        <a:lstStyle/>
        <a:p>
          <a:endParaRPr lang="en-US"/>
        </a:p>
      </dgm:t>
    </dgm:pt>
    <dgm:pt modelId="{FF44767B-3BE8-4C70-9101-6055F88D3885}">
      <dgm:prSet/>
      <dgm:spPr/>
      <dgm:t>
        <a:bodyPr/>
        <a:lstStyle/>
        <a:p>
          <a:r>
            <a:rPr lang="en-US" dirty="0"/>
            <a:t>Focus on infrequent buyers for promotions and incentivize loyalty with exclusive deals.</a:t>
          </a:r>
        </a:p>
      </dgm:t>
    </dgm:pt>
    <dgm:pt modelId="{44DCD030-0AC8-41E6-ACA7-D1AB1D9EA95B}" type="parTrans" cxnId="{701FF094-A98F-4E12-8253-3905263D9ADD}">
      <dgm:prSet/>
      <dgm:spPr/>
      <dgm:t>
        <a:bodyPr/>
        <a:lstStyle/>
        <a:p>
          <a:endParaRPr lang="en-US"/>
        </a:p>
      </dgm:t>
    </dgm:pt>
    <dgm:pt modelId="{BA4C1C53-7D11-46E7-9034-0A157F0827E5}" type="sibTrans" cxnId="{701FF094-A98F-4E12-8253-3905263D9ADD}">
      <dgm:prSet/>
      <dgm:spPr/>
      <dgm:t>
        <a:bodyPr/>
        <a:lstStyle/>
        <a:p>
          <a:endParaRPr lang="en-US"/>
        </a:p>
      </dgm:t>
    </dgm:pt>
    <dgm:pt modelId="{D6066F41-3610-491C-909E-4EFAB552FB35}">
      <dgm:prSet/>
      <dgm:spPr/>
      <dgm:t>
        <a:bodyPr/>
        <a:lstStyle/>
        <a:p>
          <a:endParaRPr lang="en-US" dirty="0"/>
        </a:p>
      </dgm:t>
    </dgm:pt>
    <dgm:pt modelId="{393D87AC-9A91-481E-841A-856B93E73816}" type="parTrans" cxnId="{13AD34F3-4A52-45CA-A596-D1BE06B96945}">
      <dgm:prSet/>
      <dgm:spPr/>
      <dgm:t>
        <a:bodyPr/>
        <a:lstStyle/>
        <a:p>
          <a:endParaRPr lang="en-US"/>
        </a:p>
      </dgm:t>
    </dgm:pt>
    <dgm:pt modelId="{6899F7C6-BCEB-479F-9C36-1259FE5C37D8}" type="sibTrans" cxnId="{13AD34F3-4A52-45CA-A596-D1BE06B96945}">
      <dgm:prSet/>
      <dgm:spPr/>
      <dgm:t>
        <a:bodyPr/>
        <a:lstStyle/>
        <a:p>
          <a:endParaRPr lang="en-US"/>
        </a:p>
      </dgm:t>
    </dgm:pt>
    <dgm:pt modelId="{655CB773-7F04-4B7B-A9C9-A891035CC6B9}">
      <dgm:prSet/>
      <dgm:spPr/>
      <dgm:t>
        <a:bodyPr/>
        <a:lstStyle/>
        <a:p>
          <a:r>
            <a:rPr lang="en-US" dirty="0"/>
            <a:t>Boost Engagement and Satisfaction:</a:t>
          </a:r>
        </a:p>
      </dgm:t>
    </dgm:pt>
    <dgm:pt modelId="{3B1F62A1-3A25-41DB-85A4-5D525C99C5F7}" type="parTrans" cxnId="{5DEB573A-E367-4005-A5FB-A45829F4F0D0}">
      <dgm:prSet/>
      <dgm:spPr/>
      <dgm:t>
        <a:bodyPr/>
        <a:lstStyle/>
        <a:p>
          <a:endParaRPr lang="en-US"/>
        </a:p>
      </dgm:t>
    </dgm:pt>
    <dgm:pt modelId="{23408C2E-0B37-4889-8239-EFEBF96F910E}" type="sibTrans" cxnId="{5DEB573A-E367-4005-A5FB-A45829F4F0D0}">
      <dgm:prSet/>
      <dgm:spPr/>
      <dgm:t>
        <a:bodyPr/>
        <a:lstStyle/>
        <a:p>
          <a:endParaRPr lang="en-US"/>
        </a:p>
      </dgm:t>
    </dgm:pt>
    <dgm:pt modelId="{3927B568-8B94-464D-885B-5C8E428218FC}">
      <dgm:prSet/>
      <dgm:spPr/>
      <dgm:t>
        <a:bodyPr/>
        <a:lstStyle/>
        <a:p>
          <a:r>
            <a:rPr lang="en-US" dirty="0"/>
            <a:t>Upsell to satisfied but low-spending customers and address pain points for high-frequency customers for moderate satisfaction scoring.</a:t>
          </a:r>
        </a:p>
      </dgm:t>
    </dgm:pt>
    <dgm:pt modelId="{1F991DA5-ED69-4E4B-840E-639C7DD3D693}" type="parTrans" cxnId="{1C1F6FBF-2294-4433-8601-0B7D4284B504}">
      <dgm:prSet/>
      <dgm:spPr/>
      <dgm:t>
        <a:bodyPr/>
        <a:lstStyle/>
        <a:p>
          <a:endParaRPr lang="en-US"/>
        </a:p>
      </dgm:t>
    </dgm:pt>
    <dgm:pt modelId="{5C0B39E5-BF21-4647-8709-6EA6BCA66CDD}" type="sibTrans" cxnId="{1C1F6FBF-2294-4433-8601-0B7D4284B504}">
      <dgm:prSet/>
      <dgm:spPr/>
      <dgm:t>
        <a:bodyPr/>
        <a:lstStyle/>
        <a:p>
          <a:endParaRPr lang="en-US"/>
        </a:p>
      </dgm:t>
    </dgm:pt>
    <dgm:pt modelId="{C8CC51EA-22AC-45E2-826F-309747ADE50F}">
      <dgm:prSet/>
      <dgm:spPr/>
      <dgm:t>
        <a:bodyPr/>
        <a:lstStyle/>
        <a:p>
          <a:endParaRPr lang="en-US" dirty="0"/>
        </a:p>
      </dgm:t>
    </dgm:pt>
    <dgm:pt modelId="{4208C1E8-DD2B-4CEB-AB4B-A4575865F2F5}" type="parTrans" cxnId="{CDDC6E4D-7381-493F-924A-496F9151E58F}">
      <dgm:prSet/>
      <dgm:spPr/>
      <dgm:t>
        <a:bodyPr/>
        <a:lstStyle/>
        <a:p>
          <a:endParaRPr lang="en-US"/>
        </a:p>
      </dgm:t>
    </dgm:pt>
    <dgm:pt modelId="{06E277F2-CD9F-4D4A-8051-19FFD826871E}" type="sibTrans" cxnId="{CDDC6E4D-7381-493F-924A-496F9151E58F}">
      <dgm:prSet/>
      <dgm:spPr/>
      <dgm:t>
        <a:bodyPr/>
        <a:lstStyle/>
        <a:p>
          <a:endParaRPr lang="en-US"/>
        </a:p>
      </dgm:t>
    </dgm:pt>
    <dgm:pt modelId="{9943DF94-39B2-4BAE-A3A6-67F9E64A9C7D}">
      <dgm:prSet/>
      <dgm:spPr/>
      <dgm:t>
        <a:bodyPr/>
        <a:lstStyle/>
        <a:p>
          <a:r>
            <a:rPr lang="en-US" dirty="0"/>
            <a:t>Address Seasonal Revenue Plateau:</a:t>
          </a:r>
        </a:p>
      </dgm:t>
    </dgm:pt>
    <dgm:pt modelId="{6AEC6F4B-BAB5-4477-97FA-97EB65CD97C3}" type="parTrans" cxnId="{2DA2696D-6544-4795-8833-4705CC164DB5}">
      <dgm:prSet/>
      <dgm:spPr/>
      <dgm:t>
        <a:bodyPr/>
        <a:lstStyle/>
        <a:p>
          <a:endParaRPr lang="en-US"/>
        </a:p>
      </dgm:t>
    </dgm:pt>
    <dgm:pt modelId="{1336C3FE-D222-44CA-BA9D-A6F7EE58F414}" type="sibTrans" cxnId="{2DA2696D-6544-4795-8833-4705CC164DB5}">
      <dgm:prSet/>
      <dgm:spPr/>
      <dgm:t>
        <a:bodyPr/>
        <a:lstStyle/>
        <a:p>
          <a:endParaRPr lang="en-US"/>
        </a:p>
      </dgm:t>
    </dgm:pt>
    <dgm:pt modelId="{7F3732ED-ACC8-48BC-A05E-F607A85D66AF}">
      <dgm:prSet/>
      <dgm:spPr/>
      <dgm:t>
        <a:bodyPr/>
        <a:lstStyle/>
        <a:p>
          <a:r>
            <a:rPr lang="en-US" dirty="0"/>
            <a:t>Develop seasonal campaigns and launch new products to spark growth.</a:t>
          </a:r>
        </a:p>
      </dgm:t>
    </dgm:pt>
    <dgm:pt modelId="{7187AD4A-D9A6-43CD-99E1-18438C06825F}" type="parTrans" cxnId="{BE8D392E-B231-4459-BDF1-0C4D981D1166}">
      <dgm:prSet/>
      <dgm:spPr/>
      <dgm:t>
        <a:bodyPr/>
        <a:lstStyle/>
        <a:p>
          <a:endParaRPr lang="en-US"/>
        </a:p>
      </dgm:t>
    </dgm:pt>
    <dgm:pt modelId="{7AB0933C-2D2F-464F-AD6F-404CEC594891}" type="sibTrans" cxnId="{BE8D392E-B231-4459-BDF1-0C4D981D1166}">
      <dgm:prSet/>
      <dgm:spPr/>
      <dgm:t>
        <a:bodyPr/>
        <a:lstStyle/>
        <a:p>
          <a:endParaRPr lang="en-US"/>
        </a:p>
      </dgm:t>
    </dgm:pt>
    <dgm:pt modelId="{BA613CE5-185F-4F52-AF39-BF38CC75A8A0}">
      <dgm:prSet/>
      <dgm:spPr/>
      <dgm:t>
        <a:bodyPr/>
        <a:lstStyle/>
        <a:p>
          <a:endParaRPr lang="en-US" dirty="0"/>
        </a:p>
      </dgm:t>
    </dgm:pt>
    <dgm:pt modelId="{28BA7A23-24B5-4760-A804-9E3CE34EDD01}" type="parTrans" cxnId="{26D9F059-4742-4157-B726-3668368D9C76}">
      <dgm:prSet/>
      <dgm:spPr/>
      <dgm:t>
        <a:bodyPr/>
        <a:lstStyle/>
        <a:p>
          <a:endParaRPr lang="en-US"/>
        </a:p>
      </dgm:t>
    </dgm:pt>
    <dgm:pt modelId="{5E44F12A-FC06-4B20-B952-43B3B426BA1C}" type="sibTrans" cxnId="{26D9F059-4742-4157-B726-3668368D9C76}">
      <dgm:prSet/>
      <dgm:spPr/>
      <dgm:t>
        <a:bodyPr/>
        <a:lstStyle/>
        <a:p>
          <a:endParaRPr lang="en-US"/>
        </a:p>
      </dgm:t>
    </dgm:pt>
    <dgm:pt modelId="{EA463CE6-9B84-41E3-9A86-547C84044E74}">
      <dgm:prSet/>
      <dgm:spPr/>
      <dgm:t>
        <a:bodyPr/>
        <a:lstStyle/>
        <a:p>
          <a:r>
            <a:rPr lang="en-US" dirty="0"/>
            <a:t>Leverage Clustering Insights:</a:t>
          </a:r>
        </a:p>
      </dgm:t>
    </dgm:pt>
    <dgm:pt modelId="{86F42AFD-B374-4B9D-9EBD-5FE482E3DA39}" type="parTrans" cxnId="{2D69300B-4A9A-4E0C-B34F-476937AB503A}">
      <dgm:prSet/>
      <dgm:spPr/>
      <dgm:t>
        <a:bodyPr/>
        <a:lstStyle/>
        <a:p>
          <a:endParaRPr lang="en-US"/>
        </a:p>
      </dgm:t>
    </dgm:pt>
    <dgm:pt modelId="{456E2D07-C1D9-406B-B2AA-5E6945EBD503}" type="sibTrans" cxnId="{2D69300B-4A9A-4E0C-B34F-476937AB503A}">
      <dgm:prSet/>
      <dgm:spPr/>
      <dgm:t>
        <a:bodyPr/>
        <a:lstStyle/>
        <a:p>
          <a:endParaRPr lang="en-US"/>
        </a:p>
      </dgm:t>
    </dgm:pt>
    <dgm:pt modelId="{3C1B01FE-33BD-4D13-B921-DC4C9C0CBBC9}">
      <dgm:prSet/>
      <dgm:spPr/>
      <dgm:t>
        <a:bodyPr/>
        <a:lstStyle/>
        <a:p>
          <a:r>
            <a:rPr lang="en-US" dirty="0"/>
            <a:t>Personalize engagement based on customer clusters for maximum impact.</a:t>
          </a:r>
        </a:p>
      </dgm:t>
    </dgm:pt>
    <dgm:pt modelId="{C7A8E939-8CD9-4B67-B269-63A8353BE23D}" type="parTrans" cxnId="{29CBE039-714D-49DE-8273-B893F17FE713}">
      <dgm:prSet/>
      <dgm:spPr/>
      <dgm:t>
        <a:bodyPr/>
        <a:lstStyle/>
        <a:p>
          <a:endParaRPr lang="en-US"/>
        </a:p>
      </dgm:t>
    </dgm:pt>
    <dgm:pt modelId="{F181CDE5-0BF5-4770-AB62-5D03AF1CF9D2}" type="sibTrans" cxnId="{29CBE039-714D-49DE-8273-B893F17FE713}">
      <dgm:prSet/>
      <dgm:spPr/>
      <dgm:t>
        <a:bodyPr/>
        <a:lstStyle/>
        <a:p>
          <a:endParaRPr lang="en-US"/>
        </a:p>
      </dgm:t>
    </dgm:pt>
    <dgm:pt modelId="{ED1770E0-780B-4B32-B8A0-068917B49636}" type="pres">
      <dgm:prSet presAssocID="{3CBC2FC5-9D18-4892-AA7A-1720145597FC}" presName="vert0" presStyleCnt="0">
        <dgm:presLayoutVars>
          <dgm:dir/>
          <dgm:animOne val="branch"/>
          <dgm:animLvl val="lvl"/>
        </dgm:presLayoutVars>
      </dgm:prSet>
      <dgm:spPr/>
    </dgm:pt>
    <dgm:pt modelId="{0764C1F8-A398-400B-814A-37370AB7A65E}" type="pres">
      <dgm:prSet presAssocID="{A21D1FB8-0734-4EE6-B768-A8DF759BE77E}" presName="thickLine" presStyleLbl="alignNode1" presStyleIdx="0" presStyleCnt="7"/>
      <dgm:spPr/>
    </dgm:pt>
    <dgm:pt modelId="{EED6D466-1040-490F-AE2C-041E0770B15C}" type="pres">
      <dgm:prSet presAssocID="{A21D1FB8-0734-4EE6-B768-A8DF759BE77E}" presName="horz1" presStyleCnt="0"/>
      <dgm:spPr/>
    </dgm:pt>
    <dgm:pt modelId="{E624FE8A-EA0B-46AD-B361-14835AA58267}" type="pres">
      <dgm:prSet presAssocID="{A21D1FB8-0734-4EE6-B768-A8DF759BE77E}" presName="tx1" presStyleLbl="revTx" presStyleIdx="0" presStyleCnt="21"/>
      <dgm:spPr/>
    </dgm:pt>
    <dgm:pt modelId="{6B8D5516-7E3D-4D69-A7E4-0476667013A7}" type="pres">
      <dgm:prSet presAssocID="{A21D1FB8-0734-4EE6-B768-A8DF759BE77E}" presName="vert1" presStyleCnt="0"/>
      <dgm:spPr/>
    </dgm:pt>
    <dgm:pt modelId="{B2C3238F-D546-4F8C-A516-CC17C8644426}" type="pres">
      <dgm:prSet presAssocID="{83F357E4-E4CF-4250-932D-40D1CF820C13}" presName="vertSpace2a" presStyleCnt="0"/>
      <dgm:spPr/>
    </dgm:pt>
    <dgm:pt modelId="{EAFC7C6E-BC16-4682-80DE-5A14B7F38AF5}" type="pres">
      <dgm:prSet presAssocID="{83F357E4-E4CF-4250-932D-40D1CF820C13}" presName="horz2" presStyleCnt="0"/>
      <dgm:spPr/>
    </dgm:pt>
    <dgm:pt modelId="{683D3834-0351-4805-8979-1D5BDCF5D66A}" type="pres">
      <dgm:prSet presAssocID="{83F357E4-E4CF-4250-932D-40D1CF820C13}" presName="horzSpace2" presStyleCnt="0"/>
      <dgm:spPr/>
    </dgm:pt>
    <dgm:pt modelId="{9BAEC8F8-01F1-49E8-A5A0-4198E6266C54}" type="pres">
      <dgm:prSet presAssocID="{83F357E4-E4CF-4250-932D-40D1CF820C13}" presName="tx2" presStyleLbl="revTx" presStyleIdx="1" presStyleCnt="21"/>
      <dgm:spPr/>
    </dgm:pt>
    <dgm:pt modelId="{9F7AA995-93F9-4109-B5BE-A90F51A1FE7A}" type="pres">
      <dgm:prSet presAssocID="{83F357E4-E4CF-4250-932D-40D1CF820C13}" presName="vert2" presStyleCnt="0"/>
      <dgm:spPr/>
    </dgm:pt>
    <dgm:pt modelId="{A9CC4954-BBD8-4B53-B246-E65684388937}" type="pres">
      <dgm:prSet presAssocID="{DD24CB80-8A5B-4F2D-83D4-A9F1BE558242}" presName="horz3" presStyleCnt="0"/>
      <dgm:spPr/>
    </dgm:pt>
    <dgm:pt modelId="{6B6A69AD-6EC1-4B6A-9C2F-4C727953800E}" type="pres">
      <dgm:prSet presAssocID="{DD24CB80-8A5B-4F2D-83D4-A9F1BE558242}" presName="horzSpace3" presStyleCnt="0"/>
      <dgm:spPr/>
    </dgm:pt>
    <dgm:pt modelId="{851D6A9E-0DAC-4331-9E5E-013CA0141D57}" type="pres">
      <dgm:prSet presAssocID="{DD24CB80-8A5B-4F2D-83D4-A9F1BE558242}" presName="tx3" presStyleLbl="revTx" presStyleIdx="2" presStyleCnt="21"/>
      <dgm:spPr/>
    </dgm:pt>
    <dgm:pt modelId="{1F90F9EB-B639-4E7D-B2C8-948E1DA42A8E}" type="pres">
      <dgm:prSet presAssocID="{DD24CB80-8A5B-4F2D-83D4-A9F1BE558242}" presName="vert3" presStyleCnt="0"/>
      <dgm:spPr/>
    </dgm:pt>
    <dgm:pt modelId="{A02CFF67-9CC7-4DE9-8018-C36B89C7849D}" type="pres">
      <dgm:prSet presAssocID="{83F357E4-E4CF-4250-932D-40D1CF820C13}" presName="thinLine2b" presStyleLbl="callout" presStyleIdx="0" presStyleCnt="7"/>
      <dgm:spPr/>
    </dgm:pt>
    <dgm:pt modelId="{FD0F4B49-D506-4BFF-9008-E580BB7E0525}" type="pres">
      <dgm:prSet presAssocID="{83F357E4-E4CF-4250-932D-40D1CF820C13}" presName="vertSpace2b" presStyleCnt="0"/>
      <dgm:spPr/>
    </dgm:pt>
    <dgm:pt modelId="{3EC93125-AA94-449E-B238-492565A02AA5}" type="pres">
      <dgm:prSet presAssocID="{6D41F9B5-1F0C-4BEF-BA65-E0218F55EC4E}" presName="thickLine" presStyleLbl="alignNode1" presStyleIdx="1" presStyleCnt="7"/>
      <dgm:spPr/>
    </dgm:pt>
    <dgm:pt modelId="{B032AD84-FD3C-49C6-8746-2CBEE7561F7B}" type="pres">
      <dgm:prSet presAssocID="{6D41F9B5-1F0C-4BEF-BA65-E0218F55EC4E}" presName="horz1" presStyleCnt="0"/>
      <dgm:spPr/>
    </dgm:pt>
    <dgm:pt modelId="{336EE1AA-CDF5-4FB6-9DE1-A58AD6E61787}" type="pres">
      <dgm:prSet presAssocID="{6D41F9B5-1F0C-4BEF-BA65-E0218F55EC4E}" presName="tx1" presStyleLbl="revTx" presStyleIdx="3" presStyleCnt="21"/>
      <dgm:spPr/>
    </dgm:pt>
    <dgm:pt modelId="{3C7F347F-70BC-4EE9-AC1D-E42C632CD90A}" type="pres">
      <dgm:prSet presAssocID="{6D41F9B5-1F0C-4BEF-BA65-E0218F55EC4E}" presName="vert1" presStyleCnt="0"/>
      <dgm:spPr/>
    </dgm:pt>
    <dgm:pt modelId="{3299A50C-3966-43A9-A0CE-374C7B432E52}" type="pres">
      <dgm:prSet presAssocID="{63402545-4B47-4750-B40A-418683925A39}" presName="vertSpace2a" presStyleCnt="0"/>
      <dgm:spPr/>
    </dgm:pt>
    <dgm:pt modelId="{6AB1029B-8BB1-42E5-9E9D-9EC5CFB94801}" type="pres">
      <dgm:prSet presAssocID="{63402545-4B47-4750-B40A-418683925A39}" presName="horz2" presStyleCnt="0"/>
      <dgm:spPr/>
    </dgm:pt>
    <dgm:pt modelId="{A917C4B8-9DDE-4C88-BED3-D36F22F17070}" type="pres">
      <dgm:prSet presAssocID="{63402545-4B47-4750-B40A-418683925A39}" presName="horzSpace2" presStyleCnt="0"/>
      <dgm:spPr/>
    </dgm:pt>
    <dgm:pt modelId="{02B7FA8F-80CA-4E7B-8BF1-697CD0BB9EDC}" type="pres">
      <dgm:prSet presAssocID="{63402545-4B47-4750-B40A-418683925A39}" presName="tx2" presStyleLbl="revTx" presStyleIdx="4" presStyleCnt="21"/>
      <dgm:spPr/>
    </dgm:pt>
    <dgm:pt modelId="{DCB1810F-CDD4-4892-BE7E-6325A727B91A}" type="pres">
      <dgm:prSet presAssocID="{63402545-4B47-4750-B40A-418683925A39}" presName="vert2" presStyleCnt="0"/>
      <dgm:spPr/>
    </dgm:pt>
    <dgm:pt modelId="{06798B61-D602-468B-9975-EDA2AB5EE29F}" type="pres">
      <dgm:prSet presAssocID="{CE8440D3-CFDA-4378-A405-4BD2B8AF58CD}" presName="horz3" presStyleCnt="0"/>
      <dgm:spPr/>
    </dgm:pt>
    <dgm:pt modelId="{9AD0F38D-CD0C-4119-A731-B72B945B28A5}" type="pres">
      <dgm:prSet presAssocID="{CE8440D3-CFDA-4378-A405-4BD2B8AF58CD}" presName="horzSpace3" presStyleCnt="0"/>
      <dgm:spPr/>
    </dgm:pt>
    <dgm:pt modelId="{17E8C488-2FB4-471E-B2DE-CA77396750B0}" type="pres">
      <dgm:prSet presAssocID="{CE8440D3-CFDA-4378-A405-4BD2B8AF58CD}" presName="tx3" presStyleLbl="revTx" presStyleIdx="5" presStyleCnt="21"/>
      <dgm:spPr/>
    </dgm:pt>
    <dgm:pt modelId="{78BC452E-9133-45A6-8FB0-5F5A97279DC3}" type="pres">
      <dgm:prSet presAssocID="{CE8440D3-CFDA-4378-A405-4BD2B8AF58CD}" presName="vert3" presStyleCnt="0"/>
      <dgm:spPr/>
    </dgm:pt>
    <dgm:pt modelId="{CF4EF040-CA67-4AFE-B897-073628ED3004}" type="pres">
      <dgm:prSet presAssocID="{63402545-4B47-4750-B40A-418683925A39}" presName="thinLine2b" presStyleLbl="callout" presStyleIdx="1" presStyleCnt="7"/>
      <dgm:spPr/>
    </dgm:pt>
    <dgm:pt modelId="{FFA41511-E41D-4479-982F-3C1880C0D3C8}" type="pres">
      <dgm:prSet presAssocID="{63402545-4B47-4750-B40A-418683925A39}" presName="vertSpace2b" presStyleCnt="0"/>
      <dgm:spPr/>
    </dgm:pt>
    <dgm:pt modelId="{913A7521-C521-4EC6-867E-FF98401C799B}" type="pres">
      <dgm:prSet presAssocID="{4D61B080-6A52-43F1-941B-FD979E2FBC41}" presName="thickLine" presStyleLbl="alignNode1" presStyleIdx="2" presStyleCnt="7"/>
      <dgm:spPr/>
    </dgm:pt>
    <dgm:pt modelId="{7560EA1F-318E-48FD-A40F-7FFB97D95EF7}" type="pres">
      <dgm:prSet presAssocID="{4D61B080-6A52-43F1-941B-FD979E2FBC41}" presName="horz1" presStyleCnt="0"/>
      <dgm:spPr/>
    </dgm:pt>
    <dgm:pt modelId="{0E9FCC2A-8F29-460D-BFF4-FF676BD3B4DB}" type="pres">
      <dgm:prSet presAssocID="{4D61B080-6A52-43F1-941B-FD979E2FBC41}" presName="tx1" presStyleLbl="revTx" presStyleIdx="6" presStyleCnt="21"/>
      <dgm:spPr/>
    </dgm:pt>
    <dgm:pt modelId="{D0128251-B1F1-459A-9D1B-982F24D4807E}" type="pres">
      <dgm:prSet presAssocID="{4D61B080-6A52-43F1-941B-FD979E2FBC41}" presName="vert1" presStyleCnt="0"/>
      <dgm:spPr/>
    </dgm:pt>
    <dgm:pt modelId="{ECE03F1C-A99B-4252-ABB9-9D4B505DE6BD}" type="pres">
      <dgm:prSet presAssocID="{D1F55E2D-8EC7-48CF-A9C8-D91965AD9D2B}" presName="vertSpace2a" presStyleCnt="0"/>
      <dgm:spPr/>
    </dgm:pt>
    <dgm:pt modelId="{9FEAEC44-58FA-447D-B4E1-B5FF9858585A}" type="pres">
      <dgm:prSet presAssocID="{D1F55E2D-8EC7-48CF-A9C8-D91965AD9D2B}" presName="horz2" presStyleCnt="0"/>
      <dgm:spPr/>
    </dgm:pt>
    <dgm:pt modelId="{AEF2E43F-D6CC-4BBC-972A-312F7778A938}" type="pres">
      <dgm:prSet presAssocID="{D1F55E2D-8EC7-48CF-A9C8-D91965AD9D2B}" presName="horzSpace2" presStyleCnt="0"/>
      <dgm:spPr/>
    </dgm:pt>
    <dgm:pt modelId="{5AB1FCB2-1D27-4DBF-AD20-7A3AB769B96B}" type="pres">
      <dgm:prSet presAssocID="{D1F55E2D-8EC7-48CF-A9C8-D91965AD9D2B}" presName="tx2" presStyleLbl="revTx" presStyleIdx="7" presStyleCnt="21"/>
      <dgm:spPr/>
    </dgm:pt>
    <dgm:pt modelId="{79F4F149-2D25-447B-AD79-F791EDF70ABB}" type="pres">
      <dgm:prSet presAssocID="{D1F55E2D-8EC7-48CF-A9C8-D91965AD9D2B}" presName="vert2" presStyleCnt="0"/>
      <dgm:spPr/>
    </dgm:pt>
    <dgm:pt modelId="{72712DE6-4C58-4FBA-B3CF-A77EE47872A8}" type="pres">
      <dgm:prSet presAssocID="{1376923E-758D-4858-9DE3-0907429E8C88}" presName="horz3" presStyleCnt="0"/>
      <dgm:spPr/>
    </dgm:pt>
    <dgm:pt modelId="{2F7CF916-A19F-4F6E-9A10-9B9F7BBE0BFF}" type="pres">
      <dgm:prSet presAssocID="{1376923E-758D-4858-9DE3-0907429E8C88}" presName="horzSpace3" presStyleCnt="0"/>
      <dgm:spPr/>
    </dgm:pt>
    <dgm:pt modelId="{9BF3576C-8F17-46FB-9AFA-CE203CD8EB0B}" type="pres">
      <dgm:prSet presAssocID="{1376923E-758D-4858-9DE3-0907429E8C88}" presName="tx3" presStyleLbl="revTx" presStyleIdx="8" presStyleCnt="21"/>
      <dgm:spPr/>
    </dgm:pt>
    <dgm:pt modelId="{FA92B07A-339A-4E02-A2A6-6BE6C179FB50}" type="pres">
      <dgm:prSet presAssocID="{1376923E-758D-4858-9DE3-0907429E8C88}" presName="vert3" presStyleCnt="0"/>
      <dgm:spPr/>
    </dgm:pt>
    <dgm:pt modelId="{67FDD48C-61A4-4459-95AF-B8DD86C6E455}" type="pres">
      <dgm:prSet presAssocID="{D1F55E2D-8EC7-48CF-A9C8-D91965AD9D2B}" presName="thinLine2b" presStyleLbl="callout" presStyleIdx="2" presStyleCnt="7"/>
      <dgm:spPr/>
    </dgm:pt>
    <dgm:pt modelId="{28E496F0-0F57-4B7A-99B4-822D91529B57}" type="pres">
      <dgm:prSet presAssocID="{D1F55E2D-8EC7-48CF-A9C8-D91965AD9D2B}" presName="vertSpace2b" presStyleCnt="0"/>
      <dgm:spPr/>
    </dgm:pt>
    <dgm:pt modelId="{D8047F4E-061A-4AF3-ADCA-6AD036D294CF}" type="pres">
      <dgm:prSet presAssocID="{D693E03B-EAF3-4FDC-9C4B-549253D06F5A}" presName="thickLine" presStyleLbl="alignNode1" presStyleIdx="3" presStyleCnt="7"/>
      <dgm:spPr/>
    </dgm:pt>
    <dgm:pt modelId="{2EF4E6C8-E52B-4E52-AD98-5BFB56BCD9C3}" type="pres">
      <dgm:prSet presAssocID="{D693E03B-EAF3-4FDC-9C4B-549253D06F5A}" presName="horz1" presStyleCnt="0"/>
      <dgm:spPr/>
    </dgm:pt>
    <dgm:pt modelId="{B0B687A5-E51A-48E5-9923-DB40165B72BF}" type="pres">
      <dgm:prSet presAssocID="{D693E03B-EAF3-4FDC-9C4B-549253D06F5A}" presName="tx1" presStyleLbl="revTx" presStyleIdx="9" presStyleCnt="21"/>
      <dgm:spPr/>
    </dgm:pt>
    <dgm:pt modelId="{90E6C6D3-8FFD-478A-947E-B785EB8BD412}" type="pres">
      <dgm:prSet presAssocID="{D693E03B-EAF3-4FDC-9C4B-549253D06F5A}" presName="vert1" presStyleCnt="0"/>
      <dgm:spPr/>
    </dgm:pt>
    <dgm:pt modelId="{4D1B7E60-F33C-4598-8FEB-3DA08E517177}" type="pres">
      <dgm:prSet presAssocID="{224255A3-FD24-417A-BC82-5C65870E8A92}" presName="vertSpace2a" presStyleCnt="0"/>
      <dgm:spPr/>
    </dgm:pt>
    <dgm:pt modelId="{CC63C311-45AA-4C88-883F-C87FBD8F903D}" type="pres">
      <dgm:prSet presAssocID="{224255A3-FD24-417A-BC82-5C65870E8A92}" presName="horz2" presStyleCnt="0"/>
      <dgm:spPr/>
    </dgm:pt>
    <dgm:pt modelId="{D48B9B41-11D2-456E-B27F-524A0AEC9E6F}" type="pres">
      <dgm:prSet presAssocID="{224255A3-FD24-417A-BC82-5C65870E8A92}" presName="horzSpace2" presStyleCnt="0"/>
      <dgm:spPr/>
    </dgm:pt>
    <dgm:pt modelId="{75F45E1F-FF1B-4957-AF11-938F6FD30B8C}" type="pres">
      <dgm:prSet presAssocID="{224255A3-FD24-417A-BC82-5C65870E8A92}" presName="tx2" presStyleLbl="revTx" presStyleIdx="10" presStyleCnt="21"/>
      <dgm:spPr/>
    </dgm:pt>
    <dgm:pt modelId="{CD57C0B9-37FA-425B-8D29-742E2AA887FD}" type="pres">
      <dgm:prSet presAssocID="{224255A3-FD24-417A-BC82-5C65870E8A92}" presName="vert2" presStyleCnt="0"/>
      <dgm:spPr/>
    </dgm:pt>
    <dgm:pt modelId="{DE7707FD-F4DB-422D-879E-ED1CAD824A0B}" type="pres">
      <dgm:prSet presAssocID="{FF44767B-3BE8-4C70-9101-6055F88D3885}" presName="horz3" presStyleCnt="0"/>
      <dgm:spPr/>
    </dgm:pt>
    <dgm:pt modelId="{6300B255-1632-4637-93DA-413CBC7697CB}" type="pres">
      <dgm:prSet presAssocID="{FF44767B-3BE8-4C70-9101-6055F88D3885}" presName="horzSpace3" presStyleCnt="0"/>
      <dgm:spPr/>
    </dgm:pt>
    <dgm:pt modelId="{5A153F79-143D-40F7-8DFE-B58463FFDAC9}" type="pres">
      <dgm:prSet presAssocID="{FF44767B-3BE8-4C70-9101-6055F88D3885}" presName="tx3" presStyleLbl="revTx" presStyleIdx="11" presStyleCnt="21"/>
      <dgm:spPr/>
    </dgm:pt>
    <dgm:pt modelId="{77214461-3E5F-4EC6-96E7-DDAC840D3433}" type="pres">
      <dgm:prSet presAssocID="{FF44767B-3BE8-4C70-9101-6055F88D3885}" presName="vert3" presStyleCnt="0"/>
      <dgm:spPr/>
    </dgm:pt>
    <dgm:pt modelId="{6118F0AE-F15C-44BC-AA06-9225612FA02A}" type="pres">
      <dgm:prSet presAssocID="{224255A3-FD24-417A-BC82-5C65870E8A92}" presName="thinLine2b" presStyleLbl="callout" presStyleIdx="3" presStyleCnt="7"/>
      <dgm:spPr/>
    </dgm:pt>
    <dgm:pt modelId="{5AA99BBA-459B-4B2A-9A38-BBEB2A34E391}" type="pres">
      <dgm:prSet presAssocID="{224255A3-FD24-417A-BC82-5C65870E8A92}" presName="vertSpace2b" presStyleCnt="0"/>
      <dgm:spPr/>
    </dgm:pt>
    <dgm:pt modelId="{161CE0FF-96C9-4F5C-8438-D08CCA2A2B9A}" type="pres">
      <dgm:prSet presAssocID="{D6066F41-3610-491C-909E-4EFAB552FB35}" presName="thickLine" presStyleLbl="alignNode1" presStyleIdx="4" presStyleCnt="7"/>
      <dgm:spPr/>
    </dgm:pt>
    <dgm:pt modelId="{CBA03FE9-03D5-44E9-AB0E-5ED5C106AEA2}" type="pres">
      <dgm:prSet presAssocID="{D6066F41-3610-491C-909E-4EFAB552FB35}" presName="horz1" presStyleCnt="0"/>
      <dgm:spPr/>
    </dgm:pt>
    <dgm:pt modelId="{600FB624-8C3E-4957-A797-BEA94D8447CF}" type="pres">
      <dgm:prSet presAssocID="{D6066F41-3610-491C-909E-4EFAB552FB35}" presName="tx1" presStyleLbl="revTx" presStyleIdx="12" presStyleCnt="21"/>
      <dgm:spPr/>
    </dgm:pt>
    <dgm:pt modelId="{CC5A8339-0C7A-40F8-A7F6-5AF0D717A55C}" type="pres">
      <dgm:prSet presAssocID="{D6066F41-3610-491C-909E-4EFAB552FB35}" presName="vert1" presStyleCnt="0"/>
      <dgm:spPr/>
    </dgm:pt>
    <dgm:pt modelId="{C8DB1696-2B7E-422E-9E68-9C2FCB53487E}" type="pres">
      <dgm:prSet presAssocID="{655CB773-7F04-4B7B-A9C9-A891035CC6B9}" presName="vertSpace2a" presStyleCnt="0"/>
      <dgm:spPr/>
    </dgm:pt>
    <dgm:pt modelId="{C0474949-3858-434E-A990-595EBED05676}" type="pres">
      <dgm:prSet presAssocID="{655CB773-7F04-4B7B-A9C9-A891035CC6B9}" presName="horz2" presStyleCnt="0"/>
      <dgm:spPr/>
    </dgm:pt>
    <dgm:pt modelId="{614D71B0-3608-42F0-BDFA-57DC4EAE325D}" type="pres">
      <dgm:prSet presAssocID="{655CB773-7F04-4B7B-A9C9-A891035CC6B9}" presName="horzSpace2" presStyleCnt="0"/>
      <dgm:spPr/>
    </dgm:pt>
    <dgm:pt modelId="{4D539CBE-0B57-42EE-8732-621A98997C2A}" type="pres">
      <dgm:prSet presAssocID="{655CB773-7F04-4B7B-A9C9-A891035CC6B9}" presName="tx2" presStyleLbl="revTx" presStyleIdx="13" presStyleCnt="21"/>
      <dgm:spPr/>
    </dgm:pt>
    <dgm:pt modelId="{782A7860-983D-4CAA-9D7A-219667BD360E}" type="pres">
      <dgm:prSet presAssocID="{655CB773-7F04-4B7B-A9C9-A891035CC6B9}" presName="vert2" presStyleCnt="0"/>
      <dgm:spPr/>
    </dgm:pt>
    <dgm:pt modelId="{657663E8-E4E2-4FF5-A00B-9C8866F7C15F}" type="pres">
      <dgm:prSet presAssocID="{3927B568-8B94-464D-885B-5C8E428218FC}" presName="horz3" presStyleCnt="0"/>
      <dgm:spPr/>
    </dgm:pt>
    <dgm:pt modelId="{20DE1B70-1EC7-4874-A8F8-644A6CF62C5E}" type="pres">
      <dgm:prSet presAssocID="{3927B568-8B94-464D-885B-5C8E428218FC}" presName="horzSpace3" presStyleCnt="0"/>
      <dgm:spPr/>
    </dgm:pt>
    <dgm:pt modelId="{68AA5739-D2EF-49C4-AA3D-9B9934C773E5}" type="pres">
      <dgm:prSet presAssocID="{3927B568-8B94-464D-885B-5C8E428218FC}" presName="tx3" presStyleLbl="revTx" presStyleIdx="14" presStyleCnt="21"/>
      <dgm:spPr/>
    </dgm:pt>
    <dgm:pt modelId="{CF1F57D8-0C24-431B-98DB-EEE0BD840B34}" type="pres">
      <dgm:prSet presAssocID="{3927B568-8B94-464D-885B-5C8E428218FC}" presName="vert3" presStyleCnt="0"/>
      <dgm:spPr/>
    </dgm:pt>
    <dgm:pt modelId="{38342545-A554-4651-9115-D1BA8C69FCA1}" type="pres">
      <dgm:prSet presAssocID="{655CB773-7F04-4B7B-A9C9-A891035CC6B9}" presName="thinLine2b" presStyleLbl="callout" presStyleIdx="4" presStyleCnt="7"/>
      <dgm:spPr/>
    </dgm:pt>
    <dgm:pt modelId="{EFC01ADD-6C2B-493C-9A66-464C4BE3A32D}" type="pres">
      <dgm:prSet presAssocID="{655CB773-7F04-4B7B-A9C9-A891035CC6B9}" presName="vertSpace2b" presStyleCnt="0"/>
      <dgm:spPr/>
    </dgm:pt>
    <dgm:pt modelId="{EE82CEA3-A66A-4745-A83C-DBBEEF29BE8B}" type="pres">
      <dgm:prSet presAssocID="{C8CC51EA-22AC-45E2-826F-309747ADE50F}" presName="thickLine" presStyleLbl="alignNode1" presStyleIdx="5" presStyleCnt="7"/>
      <dgm:spPr/>
    </dgm:pt>
    <dgm:pt modelId="{4EB61659-827F-4BA0-9E8D-9A589081E5C0}" type="pres">
      <dgm:prSet presAssocID="{C8CC51EA-22AC-45E2-826F-309747ADE50F}" presName="horz1" presStyleCnt="0"/>
      <dgm:spPr/>
    </dgm:pt>
    <dgm:pt modelId="{C98B4A18-A08E-4B9E-BB81-D713AFD117B3}" type="pres">
      <dgm:prSet presAssocID="{C8CC51EA-22AC-45E2-826F-309747ADE50F}" presName="tx1" presStyleLbl="revTx" presStyleIdx="15" presStyleCnt="21"/>
      <dgm:spPr/>
    </dgm:pt>
    <dgm:pt modelId="{B8DB1AB5-F216-43AF-A131-14B3C00C720C}" type="pres">
      <dgm:prSet presAssocID="{C8CC51EA-22AC-45E2-826F-309747ADE50F}" presName="vert1" presStyleCnt="0"/>
      <dgm:spPr/>
    </dgm:pt>
    <dgm:pt modelId="{F4F9C47D-15EA-4D47-A9CB-E6CF3D61BC07}" type="pres">
      <dgm:prSet presAssocID="{9943DF94-39B2-4BAE-A3A6-67F9E64A9C7D}" presName="vertSpace2a" presStyleCnt="0"/>
      <dgm:spPr/>
    </dgm:pt>
    <dgm:pt modelId="{AE7B2321-21B4-4ADC-BDA9-F739CED2DCE7}" type="pres">
      <dgm:prSet presAssocID="{9943DF94-39B2-4BAE-A3A6-67F9E64A9C7D}" presName="horz2" presStyleCnt="0"/>
      <dgm:spPr/>
    </dgm:pt>
    <dgm:pt modelId="{1511792D-B60B-429A-BB89-4F9C96F0BD78}" type="pres">
      <dgm:prSet presAssocID="{9943DF94-39B2-4BAE-A3A6-67F9E64A9C7D}" presName="horzSpace2" presStyleCnt="0"/>
      <dgm:spPr/>
    </dgm:pt>
    <dgm:pt modelId="{B879E465-CAB8-49FE-883E-63CC212C4FD6}" type="pres">
      <dgm:prSet presAssocID="{9943DF94-39B2-4BAE-A3A6-67F9E64A9C7D}" presName="tx2" presStyleLbl="revTx" presStyleIdx="16" presStyleCnt="21"/>
      <dgm:spPr/>
    </dgm:pt>
    <dgm:pt modelId="{350396DE-1BD3-4862-BC48-9B84F2C899D5}" type="pres">
      <dgm:prSet presAssocID="{9943DF94-39B2-4BAE-A3A6-67F9E64A9C7D}" presName="vert2" presStyleCnt="0"/>
      <dgm:spPr/>
    </dgm:pt>
    <dgm:pt modelId="{66F3434C-B3E1-4042-8900-8482C25EE18C}" type="pres">
      <dgm:prSet presAssocID="{7F3732ED-ACC8-48BC-A05E-F607A85D66AF}" presName="horz3" presStyleCnt="0"/>
      <dgm:spPr/>
    </dgm:pt>
    <dgm:pt modelId="{68F18E80-D408-4B4D-82C8-1B0298F185F0}" type="pres">
      <dgm:prSet presAssocID="{7F3732ED-ACC8-48BC-A05E-F607A85D66AF}" presName="horzSpace3" presStyleCnt="0"/>
      <dgm:spPr/>
    </dgm:pt>
    <dgm:pt modelId="{42114A65-0BE2-4746-83A6-CC9D48F40BCB}" type="pres">
      <dgm:prSet presAssocID="{7F3732ED-ACC8-48BC-A05E-F607A85D66AF}" presName="tx3" presStyleLbl="revTx" presStyleIdx="17" presStyleCnt="21"/>
      <dgm:spPr/>
    </dgm:pt>
    <dgm:pt modelId="{4DC80F0F-FD3F-4A6A-AA9C-285EA5BC5295}" type="pres">
      <dgm:prSet presAssocID="{7F3732ED-ACC8-48BC-A05E-F607A85D66AF}" presName="vert3" presStyleCnt="0"/>
      <dgm:spPr/>
    </dgm:pt>
    <dgm:pt modelId="{D53F91D6-9D94-493A-897F-DD81C7E11418}" type="pres">
      <dgm:prSet presAssocID="{9943DF94-39B2-4BAE-A3A6-67F9E64A9C7D}" presName="thinLine2b" presStyleLbl="callout" presStyleIdx="5" presStyleCnt="7"/>
      <dgm:spPr/>
    </dgm:pt>
    <dgm:pt modelId="{9034DA53-1EB9-4049-B36C-6704257F4EF6}" type="pres">
      <dgm:prSet presAssocID="{9943DF94-39B2-4BAE-A3A6-67F9E64A9C7D}" presName="vertSpace2b" presStyleCnt="0"/>
      <dgm:spPr/>
    </dgm:pt>
    <dgm:pt modelId="{6ED44806-9563-44C6-938C-F175E6A8D08F}" type="pres">
      <dgm:prSet presAssocID="{BA613CE5-185F-4F52-AF39-BF38CC75A8A0}" presName="thickLine" presStyleLbl="alignNode1" presStyleIdx="6" presStyleCnt="7"/>
      <dgm:spPr/>
    </dgm:pt>
    <dgm:pt modelId="{B649F7C3-324D-49F4-BDCD-8354E736F41D}" type="pres">
      <dgm:prSet presAssocID="{BA613CE5-185F-4F52-AF39-BF38CC75A8A0}" presName="horz1" presStyleCnt="0"/>
      <dgm:spPr/>
    </dgm:pt>
    <dgm:pt modelId="{816DE4EC-5AC3-49A5-9A1E-286E6F050E1B}" type="pres">
      <dgm:prSet presAssocID="{BA613CE5-185F-4F52-AF39-BF38CC75A8A0}" presName="tx1" presStyleLbl="revTx" presStyleIdx="18" presStyleCnt="21"/>
      <dgm:spPr/>
    </dgm:pt>
    <dgm:pt modelId="{4C18ED65-6F1A-4945-9CA2-EB778B7B6D34}" type="pres">
      <dgm:prSet presAssocID="{BA613CE5-185F-4F52-AF39-BF38CC75A8A0}" presName="vert1" presStyleCnt="0"/>
      <dgm:spPr/>
    </dgm:pt>
    <dgm:pt modelId="{EC74F45E-DBDC-4D6B-A3EF-B8043EB78A80}" type="pres">
      <dgm:prSet presAssocID="{EA463CE6-9B84-41E3-9A86-547C84044E74}" presName="vertSpace2a" presStyleCnt="0"/>
      <dgm:spPr/>
    </dgm:pt>
    <dgm:pt modelId="{2BFFB857-C028-4C14-8D86-AB778AF941D9}" type="pres">
      <dgm:prSet presAssocID="{EA463CE6-9B84-41E3-9A86-547C84044E74}" presName="horz2" presStyleCnt="0"/>
      <dgm:spPr/>
    </dgm:pt>
    <dgm:pt modelId="{EE4CA1CE-C0A3-4BC7-9B0F-EA71F3D2CD73}" type="pres">
      <dgm:prSet presAssocID="{EA463CE6-9B84-41E3-9A86-547C84044E74}" presName="horzSpace2" presStyleCnt="0"/>
      <dgm:spPr/>
    </dgm:pt>
    <dgm:pt modelId="{2B09140E-8713-4B0D-BCD3-777547D5AAD9}" type="pres">
      <dgm:prSet presAssocID="{EA463CE6-9B84-41E3-9A86-547C84044E74}" presName="tx2" presStyleLbl="revTx" presStyleIdx="19" presStyleCnt="21"/>
      <dgm:spPr/>
    </dgm:pt>
    <dgm:pt modelId="{1B27B38C-E26F-4E9B-A757-51ECD5236420}" type="pres">
      <dgm:prSet presAssocID="{EA463CE6-9B84-41E3-9A86-547C84044E74}" presName="vert2" presStyleCnt="0"/>
      <dgm:spPr/>
    </dgm:pt>
    <dgm:pt modelId="{4936AB1B-0C9D-4E72-B0F6-DD7EFE925374}" type="pres">
      <dgm:prSet presAssocID="{3C1B01FE-33BD-4D13-B921-DC4C9C0CBBC9}" presName="horz3" presStyleCnt="0"/>
      <dgm:spPr/>
    </dgm:pt>
    <dgm:pt modelId="{F1850C68-E81E-49DE-AF3C-C98606B2DB74}" type="pres">
      <dgm:prSet presAssocID="{3C1B01FE-33BD-4D13-B921-DC4C9C0CBBC9}" presName="horzSpace3" presStyleCnt="0"/>
      <dgm:spPr/>
    </dgm:pt>
    <dgm:pt modelId="{7EE13971-3E00-442E-9A53-05F508DDFCF9}" type="pres">
      <dgm:prSet presAssocID="{3C1B01FE-33BD-4D13-B921-DC4C9C0CBBC9}" presName="tx3" presStyleLbl="revTx" presStyleIdx="20" presStyleCnt="21"/>
      <dgm:spPr/>
    </dgm:pt>
    <dgm:pt modelId="{5BD3FF73-E9C3-4604-B348-5F65406024E6}" type="pres">
      <dgm:prSet presAssocID="{3C1B01FE-33BD-4D13-B921-DC4C9C0CBBC9}" presName="vert3" presStyleCnt="0"/>
      <dgm:spPr/>
    </dgm:pt>
    <dgm:pt modelId="{2C36496D-0D06-465E-80F0-719815588763}" type="pres">
      <dgm:prSet presAssocID="{EA463CE6-9B84-41E3-9A86-547C84044E74}" presName="thinLine2b" presStyleLbl="callout" presStyleIdx="6" presStyleCnt="7"/>
      <dgm:spPr/>
    </dgm:pt>
    <dgm:pt modelId="{E123AEF8-E5B0-46FD-B395-B4B6355BCE65}" type="pres">
      <dgm:prSet presAssocID="{EA463CE6-9B84-41E3-9A86-547C84044E74}" presName="vertSpace2b" presStyleCnt="0"/>
      <dgm:spPr/>
    </dgm:pt>
  </dgm:ptLst>
  <dgm:cxnLst>
    <dgm:cxn modelId="{B47E6206-F28D-4EB9-BC06-9773990F5683}" srcId="{83F357E4-E4CF-4250-932D-40D1CF820C13}" destId="{DD24CB80-8A5B-4F2D-83D4-A9F1BE558242}" srcOrd="0" destOrd="0" parTransId="{007E3B86-CC38-4C34-AE8D-FE35CA257297}" sibTransId="{25DA770C-A443-4A7D-B800-B3D9F41092D9}"/>
    <dgm:cxn modelId="{1930220B-B56F-400C-A5D7-2396218FD681}" type="presOf" srcId="{CE8440D3-CFDA-4378-A405-4BD2B8AF58CD}" destId="{17E8C488-2FB4-471E-B2DE-CA77396750B0}" srcOrd="0" destOrd="0" presId="urn:microsoft.com/office/officeart/2008/layout/LinedList"/>
    <dgm:cxn modelId="{2D69300B-4A9A-4E0C-B34F-476937AB503A}" srcId="{BA613CE5-185F-4F52-AF39-BF38CC75A8A0}" destId="{EA463CE6-9B84-41E3-9A86-547C84044E74}" srcOrd="0" destOrd="0" parTransId="{86F42AFD-B374-4B9D-9EBD-5FE482E3DA39}" sibTransId="{456E2D07-C1D9-406B-B2AA-5E6945EBD503}"/>
    <dgm:cxn modelId="{E8B49C19-49DA-4F22-B753-99E420ED592C}" type="presOf" srcId="{BA613CE5-185F-4F52-AF39-BF38CC75A8A0}" destId="{816DE4EC-5AC3-49A5-9A1E-286E6F050E1B}" srcOrd="0" destOrd="0" presId="urn:microsoft.com/office/officeart/2008/layout/LinedList"/>
    <dgm:cxn modelId="{9EEB2C22-3C48-45E8-BEB3-8E0E0C8E8674}" type="presOf" srcId="{224255A3-FD24-417A-BC82-5C65870E8A92}" destId="{75F45E1F-FF1B-4957-AF11-938F6FD30B8C}" srcOrd="0" destOrd="0" presId="urn:microsoft.com/office/officeart/2008/layout/LinedList"/>
    <dgm:cxn modelId="{BE8D392E-B231-4459-BDF1-0C4D981D1166}" srcId="{9943DF94-39B2-4BAE-A3A6-67F9E64A9C7D}" destId="{7F3732ED-ACC8-48BC-A05E-F607A85D66AF}" srcOrd="0" destOrd="0" parTransId="{7187AD4A-D9A6-43CD-99E1-18438C06825F}" sibTransId="{7AB0933C-2D2F-464F-AD6F-404CEC594891}"/>
    <dgm:cxn modelId="{CDE2832F-8D42-42C8-A5A3-CABF33AC4C12}" srcId="{D693E03B-EAF3-4FDC-9C4B-549253D06F5A}" destId="{224255A3-FD24-417A-BC82-5C65870E8A92}" srcOrd="0" destOrd="0" parTransId="{D1BE2987-C47E-409A-BE1A-F03F8D132667}" sibTransId="{A8765A04-A786-4AEA-B1A4-A81128BA8F48}"/>
    <dgm:cxn modelId="{D70D6331-800C-430D-B722-6E9786B053F5}" srcId="{A21D1FB8-0734-4EE6-B768-A8DF759BE77E}" destId="{83F357E4-E4CF-4250-932D-40D1CF820C13}" srcOrd="0" destOrd="0" parTransId="{42AFA9B0-F902-4218-99EC-C4F340B4676B}" sibTransId="{B70BD16E-152D-4569-9166-6CC4D3C2B5AE}"/>
    <dgm:cxn modelId="{2716A034-8331-41AB-9B11-2FFC7E7665A1}" type="presOf" srcId="{63402545-4B47-4750-B40A-418683925A39}" destId="{02B7FA8F-80CA-4E7B-8BF1-697CD0BB9EDC}" srcOrd="0" destOrd="0" presId="urn:microsoft.com/office/officeart/2008/layout/LinedList"/>
    <dgm:cxn modelId="{4BF40437-8C1B-4E57-A786-EB6EE05AD183}" type="presOf" srcId="{FF44767B-3BE8-4C70-9101-6055F88D3885}" destId="{5A153F79-143D-40F7-8DFE-B58463FFDAC9}" srcOrd="0" destOrd="0" presId="urn:microsoft.com/office/officeart/2008/layout/LinedList"/>
    <dgm:cxn modelId="{29CBE039-714D-49DE-8273-B893F17FE713}" srcId="{EA463CE6-9B84-41E3-9A86-547C84044E74}" destId="{3C1B01FE-33BD-4D13-B921-DC4C9C0CBBC9}" srcOrd="0" destOrd="0" parTransId="{C7A8E939-8CD9-4B67-B269-63A8353BE23D}" sibTransId="{F181CDE5-0BF5-4770-AB62-5D03AF1CF9D2}"/>
    <dgm:cxn modelId="{5DEB573A-E367-4005-A5FB-A45829F4F0D0}" srcId="{D6066F41-3610-491C-909E-4EFAB552FB35}" destId="{655CB773-7F04-4B7B-A9C9-A891035CC6B9}" srcOrd="0" destOrd="0" parTransId="{3B1F62A1-3A25-41DB-85A4-5D525C99C5F7}" sibTransId="{23408C2E-0B37-4889-8239-EFEBF96F910E}"/>
    <dgm:cxn modelId="{46EF933F-094D-4A92-B3B6-A9C1E610A025}" srcId="{3CBC2FC5-9D18-4892-AA7A-1720145597FC}" destId="{A21D1FB8-0734-4EE6-B768-A8DF759BE77E}" srcOrd="0" destOrd="0" parTransId="{6576CD3E-A66A-4C1E-917F-851501EB1C1E}" sibTransId="{09069EE4-E89E-404E-B67E-55A95E926836}"/>
    <dgm:cxn modelId="{7E0F435C-9534-4D55-A408-64AE75DB306D}" type="presOf" srcId="{D693E03B-EAF3-4FDC-9C4B-549253D06F5A}" destId="{B0B687A5-E51A-48E5-9923-DB40165B72BF}" srcOrd="0" destOrd="0" presId="urn:microsoft.com/office/officeart/2008/layout/LinedList"/>
    <dgm:cxn modelId="{939C595C-EFAC-4EFB-B8A0-D283C8AC3DBC}" type="presOf" srcId="{6D41F9B5-1F0C-4BEF-BA65-E0218F55EC4E}" destId="{336EE1AA-CDF5-4FB6-9DE1-A58AD6E61787}" srcOrd="0" destOrd="0" presId="urn:microsoft.com/office/officeart/2008/layout/LinedList"/>
    <dgm:cxn modelId="{60EA0F45-BB9A-42B4-ADF4-7DBCE7B740B8}" type="presOf" srcId="{1376923E-758D-4858-9DE3-0907429E8C88}" destId="{9BF3576C-8F17-46FB-9AFA-CE203CD8EB0B}" srcOrd="0" destOrd="0" presId="urn:microsoft.com/office/officeart/2008/layout/LinedList"/>
    <dgm:cxn modelId="{2DA2696D-6544-4795-8833-4705CC164DB5}" srcId="{C8CC51EA-22AC-45E2-826F-309747ADE50F}" destId="{9943DF94-39B2-4BAE-A3A6-67F9E64A9C7D}" srcOrd="0" destOrd="0" parTransId="{6AEC6F4B-BAB5-4477-97FA-97EB65CD97C3}" sibTransId="{1336C3FE-D222-44CA-BA9D-A6F7EE58F414}"/>
    <dgm:cxn modelId="{CDDC6E4D-7381-493F-924A-496F9151E58F}" srcId="{3CBC2FC5-9D18-4892-AA7A-1720145597FC}" destId="{C8CC51EA-22AC-45E2-826F-309747ADE50F}" srcOrd="5" destOrd="0" parTransId="{4208C1E8-DD2B-4CEB-AB4B-A4575865F2F5}" sibTransId="{06E277F2-CD9F-4D4A-8051-19FFD826871E}"/>
    <dgm:cxn modelId="{7D894054-963E-4BF0-AECC-77832D377267}" type="presOf" srcId="{3927B568-8B94-464D-885B-5C8E428218FC}" destId="{68AA5739-D2EF-49C4-AA3D-9B9934C773E5}" srcOrd="0" destOrd="0" presId="urn:microsoft.com/office/officeart/2008/layout/LinedList"/>
    <dgm:cxn modelId="{A8A7CE76-CDEF-495F-ABA9-40DC34735CBA}" srcId="{63402545-4B47-4750-B40A-418683925A39}" destId="{CE8440D3-CFDA-4378-A405-4BD2B8AF58CD}" srcOrd="0" destOrd="0" parTransId="{B7FBD7FA-7B3A-4D61-9EEF-4BEAFDE9742C}" sibTransId="{F33437BE-EFC4-47EF-924D-D73BD50BA8D2}"/>
    <dgm:cxn modelId="{A59CB878-7AEF-4C70-826C-363A23D7061B}" type="presOf" srcId="{7F3732ED-ACC8-48BC-A05E-F607A85D66AF}" destId="{42114A65-0BE2-4746-83A6-CC9D48F40BCB}" srcOrd="0" destOrd="0" presId="urn:microsoft.com/office/officeart/2008/layout/LinedList"/>
    <dgm:cxn modelId="{26D9F059-4742-4157-B726-3668368D9C76}" srcId="{3CBC2FC5-9D18-4892-AA7A-1720145597FC}" destId="{BA613CE5-185F-4F52-AF39-BF38CC75A8A0}" srcOrd="6" destOrd="0" parTransId="{28BA7A23-24B5-4760-A804-9E3CE34EDD01}" sibTransId="{5E44F12A-FC06-4B20-B952-43B3B426BA1C}"/>
    <dgm:cxn modelId="{5CF46890-6010-4435-9F54-FF5A782EA1DD}" srcId="{3CBC2FC5-9D18-4892-AA7A-1720145597FC}" destId="{4D61B080-6A52-43F1-941B-FD979E2FBC41}" srcOrd="2" destOrd="0" parTransId="{35338C60-8842-41C7-B8C0-ECEC661D0949}" sibTransId="{579A5A7C-A0E0-4925-A8E6-59E1EFCB78A3}"/>
    <dgm:cxn modelId="{701FF094-A98F-4E12-8253-3905263D9ADD}" srcId="{224255A3-FD24-417A-BC82-5C65870E8A92}" destId="{FF44767B-3BE8-4C70-9101-6055F88D3885}" srcOrd="0" destOrd="0" parTransId="{44DCD030-0AC8-41E6-ACA7-D1AB1D9EA95B}" sibTransId="{BA4C1C53-7D11-46E7-9034-0A157F0827E5}"/>
    <dgm:cxn modelId="{D52B399D-8068-417F-890F-FF22C0C33676}" type="presOf" srcId="{A21D1FB8-0734-4EE6-B768-A8DF759BE77E}" destId="{E624FE8A-EA0B-46AD-B361-14835AA58267}" srcOrd="0" destOrd="0" presId="urn:microsoft.com/office/officeart/2008/layout/LinedList"/>
    <dgm:cxn modelId="{27C824A2-EF73-4D12-883B-2FD88D84F989}" type="presOf" srcId="{3CBC2FC5-9D18-4892-AA7A-1720145597FC}" destId="{ED1770E0-780B-4B32-B8A0-068917B49636}" srcOrd="0" destOrd="0" presId="urn:microsoft.com/office/officeart/2008/layout/LinedList"/>
    <dgm:cxn modelId="{0C1867A3-477A-42FB-8E8B-0106A855E8E7}" srcId="{D1F55E2D-8EC7-48CF-A9C8-D91965AD9D2B}" destId="{1376923E-758D-4858-9DE3-0907429E8C88}" srcOrd="0" destOrd="0" parTransId="{895DD369-A7DC-4BB2-87DD-C45FBCA6E5BC}" sibTransId="{82A01D2D-5907-495C-964D-B9DD947BCFFD}"/>
    <dgm:cxn modelId="{A25EC1B1-16F2-4AEF-A2D1-A62E1A9199AF}" type="presOf" srcId="{C8CC51EA-22AC-45E2-826F-309747ADE50F}" destId="{C98B4A18-A08E-4B9E-BB81-D713AFD117B3}" srcOrd="0" destOrd="0" presId="urn:microsoft.com/office/officeart/2008/layout/LinedList"/>
    <dgm:cxn modelId="{C5AF13B4-0E62-4527-A023-C3B680D2CBDC}" type="presOf" srcId="{D6066F41-3610-491C-909E-4EFAB552FB35}" destId="{600FB624-8C3E-4957-A797-BEA94D8447CF}" srcOrd="0" destOrd="0" presId="urn:microsoft.com/office/officeart/2008/layout/LinedList"/>
    <dgm:cxn modelId="{383941BD-0D2D-42BF-8646-EA20D851EF1F}" srcId="{3CBC2FC5-9D18-4892-AA7A-1720145597FC}" destId="{6D41F9B5-1F0C-4BEF-BA65-E0218F55EC4E}" srcOrd="1" destOrd="0" parTransId="{82B2FC64-FED6-4753-94CD-EF58CBA96B53}" sibTransId="{169C3293-26B3-4E30-92E2-A8452197CB31}"/>
    <dgm:cxn modelId="{1C1F6FBF-2294-4433-8601-0B7D4284B504}" srcId="{655CB773-7F04-4B7B-A9C9-A891035CC6B9}" destId="{3927B568-8B94-464D-885B-5C8E428218FC}" srcOrd="0" destOrd="0" parTransId="{1F991DA5-ED69-4E4B-840E-639C7DD3D693}" sibTransId="{5C0B39E5-BF21-4647-8709-6EA6BCA66CDD}"/>
    <dgm:cxn modelId="{D86A71C0-B807-45E4-8165-C31A03096F93}" srcId="{6D41F9B5-1F0C-4BEF-BA65-E0218F55EC4E}" destId="{63402545-4B47-4750-B40A-418683925A39}" srcOrd="0" destOrd="0" parTransId="{DF11BD56-9430-496B-8DE6-5C01B779C835}" sibTransId="{9C601D70-D075-4D17-A0FB-7953BB6554F4}"/>
    <dgm:cxn modelId="{D62CA9C4-FB70-454C-94CF-FC89B3D04B93}" type="presOf" srcId="{DD24CB80-8A5B-4F2D-83D4-A9F1BE558242}" destId="{851D6A9E-0DAC-4331-9E5E-013CA0141D57}" srcOrd="0" destOrd="0" presId="urn:microsoft.com/office/officeart/2008/layout/LinedList"/>
    <dgm:cxn modelId="{4E25C3CF-AB1A-4E3A-91C3-48F86C9FB82D}" type="presOf" srcId="{D1F55E2D-8EC7-48CF-A9C8-D91965AD9D2B}" destId="{5AB1FCB2-1D27-4DBF-AD20-7A3AB769B96B}" srcOrd="0" destOrd="0" presId="urn:microsoft.com/office/officeart/2008/layout/LinedList"/>
    <dgm:cxn modelId="{0122A8D0-660F-4AA6-9802-2D7D0D9508DF}" type="presOf" srcId="{EA463CE6-9B84-41E3-9A86-547C84044E74}" destId="{2B09140E-8713-4B0D-BCD3-777547D5AAD9}" srcOrd="0" destOrd="0" presId="urn:microsoft.com/office/officeart/2008/layout/LinedList"/>
    <dgm:cxn modelId="{9FC254D4-61DF-4870-BD2D-9CFE03F630D7}" srcId="{4D61B080-6A52-43F1-941B-FD979E2FBC41}" destId="{D1F55E2D-8EC7-48CF-A9C8-D91965AD9D2B}" srcOrd="0" destOrd="0" parTransId="{56250598-031A-4BBD-9844-70B75FA98DAA}" sibTransId="{1667D979-5A2D-4EF2-AD2B-57C978E205C4}"/>
    <dgm:cxn modelId="{23E194D7-4764-4996-B6BB-BF9D9EEC1DED}" type="presOf" srcId="{655CB773-7F04-4B7B-A9C9-A891035CC6B9}" destId="{4D539CBE-0B57-42EE-8732-621A98997C2A}" srcOrd="0" destOrd="0" presId="urn:microsoft.com/office/officeart/2008/layout/LinedList"/>
    <dgm:cxn modelId="{42B8EED7-B98D-48B2-8B2E-134374955E99}" type="presOf" srcId="{4D61B080-6A52-43F1-941B-FD979E2FBC41}" destId="{0E9FCC2A-8F29-460D-BFF4-FF676BD3B4DB}" srcOrd="0" destOrd="0" presId="urn:microsoft.com/office/officeart/2008/layout/LinedList"/>
    <dgm:cxn modelId="{394002DA-7886-4E2D-B636-D3F1443564B6}" srcId="{3CBC2FC5-9D18-4892-AA7A-1720145597FC}" destId="{D693E03B-EAF3-4FDC-9C4B-549253D06F5A}" srcOrd="3" destOrd="0" parTransId="{8751BAFD-4605-49C7-9EE6-974AA76472D5}" sibTransId="{D3A0BCE6-8EAE-46E4-ABEF-EA7AFC9F1154}"/>
    <dgm:cxn modelId="{7DFD40E8-0FC5-4E6D-A297-C762A3845C48}" type="presOf" srcId="{9943DF94-39B2-4BAE-A3A6-67F9E64A9C7D}" destId="{B879E465-CAB8-49FE-883E-63CC212C4FD6}" srcOrd="0" destOrd="0" presId="urn:microsoft.com/office/officeart/2008/layout/LinedList"/>
    <dgm:cxn modelId="{13AD34F3-4A52-45CA-A596-D1BE06B96945}" srcId="{3CBC2FC5-9D18-4892-AA7A-1720145597FC}" destId="{D6066F41-3610-491C-909E-4EFAB552FB35}" srcOrd="4" destOrd="0" parTransId="{393D87AC-9A91-481E-841A-856B93E73816}" sibTransId="{6899F7C6-BCEB-479F-9C36-1259FE5C37D8}"/>
    <dgm:cxn modelId="{860B79F6-BEA2-4643-BCDF-4F054DDD8C87}" type="presOf" srcId="{3C1B01FE-33BD-4D13-B921-DC4C9C0CBBC9}" destId="{7EE13971-3E00-442E-9A53-05F508DDFCF9}" srcOrd="0" destOrd="0" presId="urn:microsoft.com/office/officeart/2008/layout/LinedList"/>
    <dgm:cxn modelId="{3B9B92F8-E82A-4AF4-A09B-5E73746EA163}" type="presOf" srcId="{83F357E4-E4CF-4250-932D-40D1CF820C13}" destId="{9BAEC8F8-01F1-49E8-A5A0-4198E6266C54}" srcOrd="0" destOrd="0" presId="urn:microsoft.com/office/officeart/2008/layout/LinedList"/>
    <dgm:cxn modelId="{04C084D5-BE58-4B1F-AD7F-66AF51FC09D4}" type="presParOf" srcId="{ED1770E0-780B-4B32-B8A0-068917B49636}" destId="{0764C1F8-A398-400B-814A-37370AB7A65E}" srcOrd="0" destOrd="0" presId="urn:microsoft.com/office/officeart/2008/layout/LinedList"/>
    <dgm:cxn modelId="{EA1D95A9-31DB-47B6-8308-80BC0A43FC8E}" type="presParOf" srcId="{ED1770E0-780B-4B32-B8A0-068917B49636}" destId="{EED6D466-1040-490F-AE2C-041E0770B15C}" srcOrd="1" destOrd="0" presId="urn:microsoft.com/office/officeart/2008/layout/LinedList"/>
    <dgm:cxn modelId="{F3B1D5E9-8D46-492D-A8E7-7B56D77CC0C8}" type="presParOf" srcId="{EED6D466-1040-490F-AE2C-041E0770B15C}" destId="{E624FE8A-EA0B-46AD-B361-14835AA58267}" srcOrd="0" destOrd="0" presId="urn:microsoft.com/office/officeart/2008/layout/LinedList"/>
    <dgm:cxn modelId="{073FAFD5-66AF-4975-B00C-1B3170D9D6C8}" type="presParOf" srcId="{EED6D466-1040-490F-AE2C-041E0770B15C}" destId="{6B8D5516-7E3D-4D69-A7E4-0476667013A7}" srcOrd="1" destOrd="0" presId="urn:microsoft.com/office/officeart/2008/layout/LinedList"/>
    <dgm:cxn modelId="{4B828481-D5BF-4BE2-A1E5-25BCC1BE8ED4}" type="presParOf" srcId="{6B8D5516-7E3D-4D69-A7E4-0476667013A7}" destId="{B2C3238F-D546-4F8C-A516-CC17C8644426}" srcOrd="0" destOrd="0" presId="urn:microsoft.com/office/officeart/2008/layout/LinedList"/>
    <dgm:cxn modelId="{CA5CD8BD-B742-408E-88A6-7101D9419468}" type="presParOf" srcId="{6B8D5516-7E3D-4D69-A7E4-0476667013A7}" destId="{EAFC7C6E-BC16-4682-80DE-5A14B7F38AF5}" srcOrd="1" destOrd="0" presId="urn:microsoft.com/office/officeart/2008/layout/LinedList"/>
    <dgm:cxn modelId="{2D860D07-620C-4217-8022-F5E22792FBF2}" type="presParOf" srcId="{EAFC7C6E-BC16-4682-80DE-5A14B7F38AF5}" destId="{683D3834-0351-4805-8979-1D5BDCF5D66A}" srcOrd="0" destOrd="0" presId="urn:microsoft.com/office/officeart/2008/layout/LinedList"/>
    <dgm:cxn modelId="{0A10F9A8-6EC5-4E32-A23C-59DE389B919C}" type="presParOf" srcId="{EAFC7C6E-BC16-4682-80DE-5A14B7F38AF5}" destId="{9BAEC8F8-01F1-49E8-A5A0-4198E6266C54}" srcOrd="1" destOrd="0" presId="urn:microsoft.com/office/officeart/2008/layout/LinedList"/>
    <dgm:cxn modelId="{137EF601-71E4-4032-A054-B02BB4661873}" type="presParOf" srcId="{EAFC7C6E-BC16-4682-80DE-5A14B7F38AF5}" destId="{9F7AA995-93F9-4109-B5BE-A90F51A1FE7A}" srcOrd="2" destOrd="0" presId="urn:microsoft.com/office/officeart/2008/layout/LinedList"/>
    <dgm:cxn modelId="{C4777350-9992-4018-B946-188D8800C96D}" type="presParOf" srcId="{9F7AA995-93F9-4109-B5BE-A90F51A1FE7A}" destId="{A9CC4954-BBD8-4B53-B246-E65684388937}" srcOrd="0" destOrd="0" presId="urn:microsoft.com/office/officeart/2008/layout/LinedList"/>
    <dgm:cxn modelId="{933325C0-64C4-47D0-BC7C-D1FCB751C43B}" type="presParOf" srcId="{A9CC4954-BBD8-4B53-B246-E65684388937}" destId="{6B6A69AD-6EC1-4B6A-9C2F-4C727953800E}" srcOrd="0" destOrd="0" presId="urn:microsoft.com/office/officeart/2008/layout/LinedList"/>
    <dgm:cxn modelId="{568BB6D5-9EED-40F2-9937-EFDF360E36ED}" type="presParOf" srcId="{A9CC4954-BBD8-4B53-B246-E65684388937}" destId="{851D6A9E-0DAC-4331-9E5E-013CA0141D57}" srcOrd="1" destOrd="0" presId="urn:microsoft.com/office/officeart/2008/layout/LinedList"/>
    <dgm:cxn modelId="{5EC4D66F-3AA6-44B2-9D0F-26A5DCAEB7D4}" type="presParOf" srcId="{A9CC4954-BBD8-4B53-B246-E65684388937}" destId="{1F90F9EB-B639-4E7D-B2C8-948E1DA42A8E}" srcOrd="2" destOrd="0" presId="urn:microsoft.com/office/officeart/2008/layout/LinedList"/>
    <dgm:cxn modelId="{B371E7B2-9BBE-46F0-9743-FEA8A14262C3}" type="presParOf" srcId="{6B8D5516-7E3D-4D69-A7E4-0476667013A7}" destId="{A02CFF67-9CC7-4DE9-8018-C36B89C7849D}" srcOrd="2" destOrd="0" presId="urn:microsoft.com/office/officeart/2008/layout/LinedList"/>
    <dgm:cxn modelId="{CFB05A28-8951-4A15-BCC3-D61711FD7FFC}" type="presParOf" srcId="{6B8D5516-7E3D-4D69-A7E4-0476667013A7}" destId="{FD0F4B49-D506-4BFF-9008-E580BB7E0525}" srcOrd="3" destOrd="0" presId="urn:microsoft.com/office/officeart/2008/layout/LinedList"/>
    <dgm:cxn modelId="{942A4BFD-CFDD-453F-AC8D-3BC3741500C6}" type="presParOf" srcId="{ED1770E0-780B-4B32-B8A0-068917B49636}" destId="{3EC93125-AA94-449E-B238-492565A02AA5}" srcOrd="2" destOrd="0" presId="urn:microsoft.com/office/officeart/2008/layout/LinedList"/>
    <dgm:cxn modelId="{12FF0A00-0D17-4BC1-87D3-4899B535716C}" type="presParOf" srcId="{ED1770E0-780B-4B32-B8A0-068917B49636}" destId="{B032AD84-FD3C-49C6-8746-2CBEE7561F7B}" srcOrd="3" destOrd="0" presId="urn:microsoft.com/office/officeart/2008/layout/LinedList"/>
    <dgm:cxn modelId="{6C8F706C-6D53-4E2A-BF3D-EB6A9073EC1E}" type="presParOf" srcId="{B032AD84-FD3C-49C6-8746-2CBEE7561F7B}" destId="{336EE1AA-CDF5-4FB6-9DE1-A58AD6E61787}" srcOrd="0" destOrd="0" presId="urn:microsoft.com/office/officeart/2008/layout/LinedList"/>
    <dgm:cxn modelId="{CE3B6E2F-697D-47DE-B471-19CCE3BC90CE}" type="presParOf" srcId="{B032AD84-FD3C-49C6-8746-2CBEE7561F7B}" destId="{3C7F347F-70BC-4EE9-AC1D-E42C632CD90A}" srcOrd="1" destOrd="0" presId="urn:microsoft.com/office/officeart/2008/layout/LinedList"/>
    <dgm:cxn modelId="{6573A7F6-D320-438A-9A3A-FF22C46FE4AE}" type="presParOf" srcId="{3C7F347F-70BC-4EE9-AC1D-E42C632CD90A}" destId="{3299A50C-3966-43A9-A0CE-374C7B432E52}" srcOrd="0" destOrd="0" presId="urn:microsoft.com/office/officeart/2008/layout/LinedList"/>
    <dgm:cxn modelId="{B9325A90-4037-4A5D-BE65-392322F606A4}" type="presParOf" srcId="{3C7F347F-70BC-4EE9-AC1D-E42C632CD90A}" destId="{6AB1029B-8BB1-42E5-9E9D-9EC5CFB94801}" srcOrd="1" destOrd="0" presId="urn:microsoft.com/office/officeart/2008/layout/LinedList"/>
    <dgm:cxn modelId="{1733AD4A-B4BD-4CE8-8FCB-C0024071D1CC}" type="presParOf" srcId="{6AB1029B-8BB1-42E5-9E9D-9EC5CFB94801}" destId="{A917C4B8-9DDE-4C88-BED3-D36F22F17070}" srcOrd="0" destOrd="0" presId="urn:microsoft.com/office/officeart/2008/layout/LinedList"/>
    <dgm:cxn modelId="{980BB57A-68AE-4F86-B1E9-E589B35DC1CA}" type="presParOf" srcId="{6AB1029B-8BB1-42E5-9E9D-9EC5CFB94801}" destId="{02B7FA8F-80CA-4E7B-8BF1-697CD0BB9EDC}" srcOrd="1" destOrd="0" presId="urn:microsoft.com/office/officeart/2008/layout/LinedList"/>
    <dgm:cxn modelId="{ACFAA79E-B3D6-4DC6-846B-5DE2CF5CE654}" type="presParOf" srcId="{6AB1029B-8BB1-42E5-9E9D-9EC5CFB94801}" destId="{DCB1810F-CDD4-4892-BE7E-6325A727B91A}" srcOrd="2" destOrd="0" presId="urn:microsoft.com/office/officeart/2008/layout/LinedList"/>
    <dgm:cxn modelId="{89EDCDEE-B4AB-4265-BBD4-C81AF2E26C0D}" type="presParOf" srcId="{DCB1810F-CDD4-4892-BE7E-6325A727B91A}" destId="{06798B61-D602-468B-9975-EDA2AB5EE29F}" srcOrd="0" destOrd="0" presId="urn:microsoft.com/office/officeart/2008/layout/LinedList"/>
    <dgm:cxn modelId="{1B60A592-313E-4563-9A53-7B70BA6BC668}" type="presParOf" srcId="{06798B61-D602-468B-9975-EDA2AB5EE29F}" destId="{9AD0F38D-CD0C-4119-A731-B72B945B28A5}" srcOrd="0" destOrd="0" presId="urn:microsoft.com/office/officeart/2008/layout/LinedList"/>
    <dgm:cxn modelId="{8705567C-235D-499E-9FF8-20CA84BDC7E6}" type="presParOf" srcId="{06798B61-D602-468B-9975-EDA2AB5EE29F}" destId="{17E8C488-2FB4-471E-B2DE-CA77396750B0}" srcOrd="1" destOrd="0" presId="urn:microsoft.com/office/officeart/2008/layout/LinedList"/>
    <dgm:cxn modelId="{C3231A33-7AF0-4B35-8124-31EE9F2D1669}" type="presParOf" srcId="{06798B61-D602-468B-9975-EDA2AB5EE29F}" destId="{78BC452E-9133-45A6-8FB0-5F5A97279DC3}" srcOrd="2" destOrd="0" presId="urn:microsoft.com/office/officeart/2008/layout/LinedList"/>
    <dgm:cxn modelId="{15E09E8B-0135-48CB-9282-CDA55C6E9E00}" type="presParOf" srcId="{3C7F347F-70BC-4EE9-AC1D-E42C632CD90A}" destId="{CF4EF040-CA67-4AFE-B897-073628ED3004}" srcOrd="2" destOrd="0" presId="urn:microsoft.com/office/officeart/2008/layout/LinedList"/>
    <dgm:cxn modelId="{5B7B45A6-677A-4EEC-83A3-057A95449135}" type="presParOf" srcId="{3C7F347F-70BC-4EE9-AC1D-E42C632CD90A}" destId="{FFA41511-E41D-4479-982F-3C1880C0D3C8}" srcOrd="3" destOrd="0" presId="urn:microsoft.com/office/officeart/2008/layout/LinedList"/>
    <dgm:cxn modelId="{22222523-BF1F-44BF-B827-E7C893E2874D}" type="presParOf" srcId="{ED1770E0-780B-4B32-B8A0-068917B49636}" destId="{913A7521-C521-4EC6-867E-FF98401C799B}" srcOrd="4" destOrd="0" presId="urn:microsoft.com/office/officeart/2008/layout/LinedList"/>
    <dgm:cxn modelId="{4B96A79F-9133-4BBB-B6F8-864FDCCD6374}" type="presParOf" srcId="{ED1770E0-780B-4B32-B8A0-068917B49636}" destId="{7560EA1F-318E-48FD-A40F-7FFB97D95EF7}" srcOrd="5" destOrd="0" presId="urn:microsoft.com/office/officeart/2008/layout/LinedList"/>
    <dgm:cxn modelId="{0D09FDF5-C269-48B8-82B3-18A2B0FA43D8}" type="presParOf" srcId="{7560EA1F-318E-48FD-A40F-7FFB97D95EF7}" destId="{0E9FCC2A-8F29-460D-BFF4-FF676BD3B4DB}" srcOrd="0" destOrd="0" presId="urn:microsoft.com/office/officeart/2008/layout/LinedList"/>
    <dgm:cxn modelId="{D70FD859-50CB-4F1A-A8F5-C03635BDAD5A}" type="presParOf" srcId="{7560EA1F-318E-48FD-A40F-7FFB97D95EF7}" destId="{D0128251-B1F1-459A-9D1B-982F24D4807E}" srcOrd="1" destOrd="0" presId="urn:microsoft.com/office/officeart/2008/layout/LinedList"/>
    <dgm:cxn modelId="{F7808038-9330-4351-8198-FE9F544AA3FA}" type="presParOf" srcId="{D0128251-B1F1-459A-9D1B-982F24D4807E}" destId="{ECE03F1C-A99B-4252-ABB9-9D4B505DE6BD}" srcOrd="0" destOrd="0" presId="urn:microsoft.com/office/officeart/2008/layout/LinedList"/>
    <dgm:cxn modelId="{00EE9AA3-61E8-414F-999C-D5C165D391FC}" type="presParOf" srcId="{D0128251-B1F1-459A-9D1B-982F24D4807E}" destId="{9FEAEC44-58FA-447D-B4E1-B5FF9858585A}" srcOrd="1" destOrd="0" presId="urn:microsoft.com/office/officeart/2008/layout/LinedList"/>
    <dgm:cxn modelId="{8AFA82A8-CD8D-4EDE-8A64-7DF33CD12B2B}" type="presParOf" srcId="{9FEAEC44-58FA-447D-B4E1-B5FF9858585A}" destId="{AEF2E43F-D6CC-4BBC-972A-312F7778A938}" srcOrd="0" destOrd="0" presId="urn:microsoft.com/office/officeart/2008/layout/LinedList"/>
    <dgm:cxn modelId="{8E78B145-3E7F-4C5E-BB21-1F49F16E0A0D}" type="presParOf" srcId="{9FEAEC44-58FA-447D-B4E1-B5FF9858585A}" destId="{5AB1FCB2-1D27-4DBF-AD20-7A3AB769B96B}" srcOrd="1" destOrd="0" presId="urn:microsoft.com/office/officeart/2008/layout/LinedList"/>
    <dgm:cxn modelId="{F2A6D42A-30D4-4D4D-AC99-6D471A75435E}" type="presParOf" srcId="{9FEAEC44-58FA-447D-B4E1-B5FF9858585A}" destId="{79F4F149-2D25-447B-AD79-F791EDF70ABB}" srcOrd="2" destOrd="0" presId="urn:microsoft.com/office/officeart/2008/layout/LinedList"/>
    <dgm:cxn modelId="{069C4CB3-E2A2-406A-A5F9-7D268F240591}" type="presParOf" srcId="{79F4F149-2D25-447B-AD79-F791EDF70ABB}" destId="{72712DE6-4C58-4FBA-B3CF-A77EE47872A8}" srcOrd="0" destOrd="0" presId="urn:microsoft.com/office/officeart/2008/layout/LinedList"/>
    <dgm:cxn modelId="{95D815E6-45BE-4EA5-801D-CD778F439FDF}" type="presParOf" srcId="{72712DE6-4C58-4FBA-B3CF-A77EE47872A8}" destId="{2F7CF916-A19F-4F6E-9A10-9B9F7BBE0BFF}" srcOrd="0" destOrd="0" presId="urn:microsoft.com/office/officeart/2008/layout/LinedList"/>
    <dgm:cxn modelId="{24683060-932B-472D-906E-1000AF4DA5CF}" type="presParOf" srcId="{72712DE6-4C58-4FBA-B3CF-A77EE47872A8}" destId="{9BF3576C-8F17-46FB-9AFA-CE203CD8EB0B}" srcOrd="1" destOrd="0" presId="urn:microsoft.com/office/officeart/2008/layout/LinedList"/>
    <dgm:cxn modelId="{64B27487-CA30-4B04-9E46-FA100DF8DF20}" type="presParOf" srcId="{72712DE6-4C58-4FBA-B3CF-A77EE47872A8}" destId="{FA92B07A-339A-4E02-A2A6-6BE6C179FB50}" srcOrd="2" destOrd="0" presId="urn:microsoft.com/office/officeart/2008/layout/LinedList"/>
    <dgm:cxn modelId="{AA09E9FF-CF91-430A-BC48-2EFE548324C8}" type="presParOf" srcId="{D0128251-B1F1-459A-9D1B-982F24D4807E}" destId="{67FDD48C-61A4-4459-95AF-B8DD86C6E455}" srcOrd="2" destOrd="0" presId="urn:microsoft.com/office/officeart/2008/layout/LinedList"/>
    <dgm:cxn modelId="{75599E1E-D03C-439E-AD37-DB0F29A9824A}" type="presParOf" srcId="{D0128251-B1F1-459A-9D1B-982F24D4807E}" destId="{28E496F0-0F57-4B7A-99B4-822D91529B57}" srcOrd="3" destOrd="0" presId="urn:microsoft.com/office/officeart/2008/layout/LinedList"/>
    <dgm:cxn modelId="{E982AEA8-83B5-486F-AF87-49F73061316A}" type="presParOf" srcId="{ED1770E0-780B-4B32-B8A0-068917B49636}" destId="{D8047F4E-061A-4AF3-ADCA-6AD036D294CF}" srcOrd="6" destOrd="0" presId="urn:microsoft.com/office/officeart/2008/layout/LinedList"/>
    <dgm:cxn modelId="{901C5F3C-6CEC-46EB-BDC4-6AFDCBB8FFD1}" type="presParOf" srcId="{ED1770E0-780B-4B32-B8A0-068917B49636}" destId="{2EF4E6C8-E52B-4E52-AD98-5BFB56BCD9C3}" srcOrd="7" destOrd="0" presId="urn:microsoft.com/office/officeart/2008/layout/LinedList"/>
    <dgm:cxn modelId="{83F27D25-7BDA-485F-A205-C37A03D13F81}" type="presParOf" srcId="{2EF4E6C8-E52B-4E52-AD98-5BFB56BCD9C3}" destId="{B0B687A5-E51A-48E5-9923-DB40165B72BF}" srcOrd="0" destOrd="0" presId="urn:microsoft.com/office/officeart/2008/layout/LinedList"/>
    <dgm:cxn modelId="{4B944870-FD91-42F8-9381-89F3BDEFD027}" type="presParOf" srcId="{2EF4E6C8-E52B-4E52-AD98-5BFB56BCD9C3}" destId="{90E6C6D3-8FFD-478A-947E-B785EB8BD412}" srcOrd="1" destOrd="0" presId="urn:microsoft.com/office/officeart/2008/layout/LinedList"/>
    <dgm:cxn modelId="{89E226CF-66CE-45A1-9EBD-047614C7BDE4}" type="presParOf" srcId="{90E6C6D3-8FFD-478A-947E-B785EB8BD412}" destId="{4D1B7E60-F33C-4598-8FEB-3DA08E517177}" srcOrd="0" destOrd="0" presId="urn:microsoft.com/office/officeart/2008/layout/LinedList"/>
    <dgm:cxn modelId="{9857D3FB-E127-4A22-9F05-BB1C99259C21}" type="presParOf" srcId="{90E6C6D3-8FFD-478A-947E-B785EB8BD412}" destId="{CC63C311-45AA-4C88-883F-C87FBD8F903D}" srcOrd="1" destOrd="0" presId="urn:microsoft.com/office/officeart/2008/layout/LinedList"/>
    <dgm:cxn modelId="{B5079F98-09AC-4CB5-BB10-0E47977B1046}" type="presParOf" srcId="{CC63C311-45AA-4C88-883F-C87FBD8F903D}" destId="{D48B9B41-11D2-456E-B27F-524A0AEC9E6F}" srcOrd="0" destOrd="0" presId="urn:microsoft.com/office/officeart/2008/layout/LinedList"/>
    <dgm:cxn modelId="{473A69C5-DCDA-40E5-BAE5-0AE517466B1B}" type="presParOf" srcId="{CC63C311-45AA-4C88-883F-C87FBD8F903D}" destId="{75F45E1F-FF1B-4957-AF11-938F6FD30B8C}" srcOrd="1" destOrd="0" presId="urn:microsoft.com/office/officeart/2008/layout/LinedList"/>
    <dgm:cxn modelId="{9334B4C7-005A-4278-8C68-460A39FE4714}" type="presParOf" srcId="{CC63C311-45AA-4C88-883F-C87FBD8F903D}" destId="{CD57C0B9-37FA-425B-8D29-742E2AA887FD}" srcOrd="2" destOrd="0" presId="urn:microsoft.com/office/officeart/2008/layout/LinedList"/>
    <dgm:cxn modelId="{56577AF8-6C4D-49D4-A43A-B6261B4B5D76}" type="presParOf" srcId="{CD57C0B9-37FA-425B-8D29-742E2AA887FD}" destId="{DE7707FD-F4DB-422D-879E-ED1CAD824A0B}" srcOrd="0" destOrd="0" presId="urn:microsoft.com/office/officeart/2008/layout/LinedList"/>
    <dgm:cxn modelId="{27DD31E2-9B93-4DEF-B228-F5A6EB30CE9F}" type="presParOf" srcId="{DE7707FD-F4DB-422D-879E-ED1CAD824A0B}" destId="{6300B255-1632-4637-93DA-413CBC7697CB}" srcOrd="0" destOrd="0" presId="urn:microsoft.com/office/officeart/2008/layout/LinedList"/>
    <dgm:cxn modelId="{C75463DF-41D5-485B-96F2-8422C886C81B}" type="presParOf" srcId="{DE7707FD-F4DB-422D-879E-ED1CAD824A0B}" destId="{5A153F79-143D-40F7-8DFE-B58463FFDAC9}" srcOrd="1" destOrd="0" presId="urn:microsoft.com/office/officeart/2008/layout/LinedList"/>
    <dgm:cxn modelId="{FF28C51A-1533-446B-BF33-184500053AB0}" type="presParOf" srcId="{DE7707FD-F4DB-422D-879E-ED1CAD824A0B}" destId="{77214461-3E5F-4EC6-96E7-DDAC840D3433}" srcOrd="2" destOrd="0" presId="urn:microsoft.com/office/officeart/2008/layout/LinedList"/>
    <dgm:cxn modelId="{1339F64A-8D4D-4C95-954D-7173D4ECD547}" type="presParOf" srcId="{90E6C6D3-8FFD-478A-947E-B785EB8BD412}" destId="{6118F0AE-F15C-44BC-AA06-9225612FA02A}" srcOrd="2" destOrd="0" presId="urn:microsoft.com/office/officeart/2008/layout/LinedList"/>
    <dgm:cxn modelId="{057319C2-41A0-42FE-8B4D-1777EBB32FD7}" type="presParOf" srcId="{90E6C6D3-8FFD-478A-947E-B785EB8BD412}" destId="{5AA99BBA-459B-4B2A-9A38-BBEB2A34E391}" srcOrd="3" destOrd="0" presId="urn:microsoft.com/office/officeart/2008/layout/LinedList"/>
    <dgm:cxn modelId="{E3763A89-69F6-4557-BDF3-CDC76003FAEE}" type="presParOf" srcId="{ED1770E0-780B-4B32-B8A0-068917B49636}" destId="{161CE0FF-96C9-4F5C-8438-D08CCA2A2B9A}" srcOrd="8" destOrd="0" presId="urn:microsoft.com/office/officeart/2008/layout/LinedList"/>
    <dgm:cxn modelId="{6CC01C87-0069-4A09-B036-CB3D22A3890E}" type="presParOf" srcId="{ED1770E0-780B-4B32-B8A0-068917B49636}" destId="{CBA03FE9-03D5-44E9-AB0E-5ED5C106AEA2}" srcOrd="9" destOrd="0" presId="urn:microsoft.com/office/officeart/2008/layout/LinedList"/>
    <dgm:cxn modelId="{E13763C4-4B0B-49D0-9278-8EAFBC5E1697}" type="presParOf" srcId="{CBA03FE9-03D5-44E9-AB0E-5ED5C106AEA2}" destId="{600FB624-8C3E-4957-A797-BEA94D8447CF}" srcOrd="0" destOrd="0" presId="urn:microsoft.com/office/officeart/2008/layout/LinedList"/>
    <dgm:cxn modelId="{74BB5DB5-DFEA-4FC3-ABA9-86ECC32F1964}" type="presParOf" srcId="{CBA03FE9-03D5-44E9-AB0E-5ED5C106AEA2}" destId="{CC5A8339-0C7A-40F8-A7F6-5AF0D717A55C}" srcOrd="1" destOrd="0" presId="urn:microsoft.com/office/officeart/2008/layout/LinedList"/>
    <dgm:cxn modelId="{4AF9F108-FEFE-4DD4-A495-C472E46D9B85}" type="presParOf" srcId="{CC5A8339-0C7A-40F8-A7F6-5AF0D717A55C}" destId="{C8DB1696-2B7E-422E-9E68-9C2FCB53487E}" srcOrd="0" destOrd="0" presId="urn:microsoft.com/office/officeart/2008/layout/LinedList"/>
    <dgm:cxn modelId="{B239C09A-E8D5-42D7-AE70-6E78D8F4DCE1}" type="presParOf" srcId="{CC5A8339-0C7A-40F8-A7F6-5AF0D717A55C}" destId="{C0474949-3858-434E-A990-595EBED05676}" srcOrd="1" destOrd="0" presId="urn:microsoft.com/office/officeart/2008/layout/LinedList"/>
    <dgm:cxn modelId="{1B4C4B44-F7E7-4A40-B6FE-B36022067CAE}" type="presParOf" srcId="{C0474949-3858-434E-A990-595EBED05676}" destId="{614D71B0-3608-42F0-BDFA-57DC4EAE325D}" srcOrd="0" destOrd="0" presId="urn:microsoft.com/office/officeart/2008/layout/LinedList"/>
    <dgm:cxn modelId="{C16DF0C2-ED20-4FF8-9CFD-FF321FFCA807}" type="presParOf" srcId="{C0474949-3858-434E-A990-595EBED05676}" destId="{4D539CBE-0B57-42EE-8732-621A98997C2A}" srcOrd="1" destOrd="0" presId="urn:microsoft.com/office/officeart/2008/layout/LinedList"/>
    <dgm:cxn modelId="{AEDD7AFF-1270-4A40-BC2B-C4E4EA1BEA66}" type="presParOf" srcId="{C0474949-3858-434E-A990-595EBED05676}" destId="{782A7860-983D-4CAA-9D7A-219667BD360E}" srcOrd="2" destOrd="0" presId="urn:microsoft.com/office/officeart/2008/layout/LinedList"/>
    <dgm:cxn modelId="{B689DC62-4B3A-47E7-A037-F1339BA99734}" type="presParOf" srcId="{782A7860-983D-4CAA-9D7A-219667BD360E}" destId="{657663E8-E4E2-4FF5-A00B-9C8866F7C15F}" srcOrd="0" destOrd="0" presId="urn:microsoft.com/office/officeart/2008/layout/LinedList"/>
    <dgm:cxn modelId="{A57272D1-DE8F-4CA7-B8AA-E518C75CF57A}" type="presParOf" srcId="{657663E8-E4E2-4FF5-A00B-9C8866F7C15F}" destId="{20DE1B70-1EC7-4874-A8F8-644A6CF62C5E}" srcOrd="0" destOrd="0" presId="urn:microsoft.com/office/officeart/2008/layout/LinedList"/>
    <dgm:cxn modelId="{F9ABB9E0-44AC-4721-994B-7E62E871714B}" type="presParOf" srcId="{657663E8-E4E2-4FF5-A00B-9C8866F7C15F}" destId="{68AA5739-D2EF-49C4-AA3D-9B9934C773E5}" srcOrd="1" destOrd="0" presId="urn:microsoft.com/office/officeart/2008/layout/LinedList"/>
    <dgm:cxn modelId="{DF7F0A3D-D268-4097-815D-DB021AA50AEF}" type="presParOf" srcId="{657663E8-E4E2-4FF5-A00B-9C8866F7C15F}" destId="{CF1F57D8-0C24-431B-98DB-EEE0BD840B34}" srcOrd="2" destOrd="0" presId="urn:microsoft.com/office/officeart/2008/layout/LinedList"/>
    <dgm:cxn modelId="{97631FCE-99F8-462A-BC70-34D60691408B}" type="presParOf" srcId="{CC5A8339-0C7A-40F8-A7F6-5AF0D717A55C}" destId="{38342545-A554-4651-9115-D1BA8C69FCA1}" srcOrd="2" destOrd="0" presId="urn:microsoft.com/office/officeart/2008/layout/LinedList"/>
    <dgm:cxn modelId="{F8F04678-7158-4356-8E0A-E9A1ACDAEB6C}" type="presParOf" srcId="{CC5A8339-0C7A-40F8-A7F6-5AF0D717A55C}" destId="{EFC01ADD-6C2B-493C-9A66-464C4BE3A32D}" srcOrd="3" destOrd="0" presId="urn:microsoft.com/office/officeart/2008/layout/LinedList"/>
    <dgm:cxn modelId="{33C65ADF-7DBE-4150-B093-1EE65F7A70E9}" type="presParOf" srcId="{ED1770E0-780B-4B32-B8A0-068917B49636}" destId="{EE82CEA3-A66A-4745-A83C-DBBEEF29BE8B}" srcOrd="10" destOrd="0" presId="urn:microsoft.com/office/officeart/2008/layout/LinedList"/>
    <dgm:cxn modelId="{BBEBB051-6E9E-42C4-B1AE-B420013CA82A}" type="presParOf" srcId="{ED1770E0-780B-4B32-B8A0-068917B49636}" destId="{4EB61659-827F-4BA0-9E8D-9A589081E5C0}" srcOrd="11" destOrd="0" presId="urn:microsoft.com/office/officeart/2008/layout/LinedList"/>
    <dgm:cxn modelId="{FE524593-36BB-4AFD-A086-CEBD751B980E}" type="presParOf" srcId="{4EB61659-827F-4BA0-9E8D-9A589081E5C0}" destId="{C98B4A18-A08E-4B9E-BB81-D713AFD117B3}" srcOrd="0" destOrd="0" presId="urn:microsoft.com/office/officeart/2008/layout/LinedList"/>
    <dgm:cxn modelId="{EA4AC4C4-A7CF-4F07-83D6-05E7BAF64829}" type="presParOf" srcId="{4EB61659-827F-4BA0-9E8D-9A589081E5C0}" destId="{B8DB1AB5-F216-43AF-A131-14B3C00C720C}" srcOrd="1" destOrd="0" presId="urn:microsoft.com/office/officeart/2008/layout/LinedList"/>
    <dgm:cxn modelId="{32A30BB9-C671-436C-82AB-254F57452769}" type="presParOf" srcId="{B8DB1AB5-F216-43AF-A131-14B3C00C720C}" destId="{F4F9C47D-15EA-4D47-A9CB-E6CF3D61BC07}" srcOrd="0" destOrd="0" presId="urn:microsoft.com/office/officeart/2008/layout/LinedList"/>
    <dgm:cxn modelId="{EE012B32-3E1E-4564-A6C6-C8ED80DEE6E2}" type="presParOf" srcId="{B8DB1AB5-F216-43AF-A131-14B3C00C720C}" destId="{AE7B2321-21B4-4ADC-BDA9-F739CED2DCE7}" srcOrd="1" destOrd="0" presId="urn:microsoft.com/office/officeart/2008/layout/LinedList"/>
    <dgm:cxn modelId="{8277E022-E524-4983-AD34-68F836E18899}" type="presParOf" srcId="{AE7B2321-21B4-4ADC-BDA9-F739CED2DCE7}" destId="{1511792D-B60B-429A-BB89-4F9C96F0BD78}" srcOrd="0" destOrd="0" presId="urn:microsoft.com/office/officeart/2008/layout/LinedList"/>
    <dgm:cxn modelId="{60483683-5668-4266-A431-7E82C6A9761A}" type="presParOf" srcId="{AE7B2321-21B4-4ADC-BDA9-F739CED2DCE7}" destId="{B879E465-CAB8-49FE-883E-63CC212C4FD6}" srcOrd="1" destOrd="0" presId="urn:microsoft.com/office/officeart/2008/layout/LinedList"/>
    <dgm:cxn modelId="{65FF49E7-440A-40D2-8CC8-218A6876F54B}" type="presParOf" srcId="{AE7B2321-21B4-4ADC-BDA9-F739CED2DCE7}" destId="{350396DE-1BD3-4862-BC48-9B84F2C899D5}" srcOrd="2" destOrd="0" presId="urn:microsoft.com/office/officeart/2008/layout/LinedList"/>
    <dgm:cxn modelId="{B39C762E-8288-473D-A1C2-4CEF5E639061}" type="presParOf" srcId="{350396DE-1BD3-4862-BC48-9B84F2C899D5}" destId="{66F3434C-B3E1-4042-8900-8482C25EE18C}" srcOrd="0" destOrd="0" presId="urn:microsoft.com/office/officeart/2008/layout/LinedList"/>
    <dgm:cxn modelId="{7B9525F8-48BF-41C4-9B76-A36011369222}" type="presParOf" srcId="{66F3434C-B3E1-4042-8900-8482C25EE18C}" destId="{68F18E80-D408-4B4D-82C8-1B0298F185F0}" srcOrd="0" destOrd="0" presId="urn:microsoft.com/office/officeart/2008/layout/LinedList"/>
    <dgm:cxn modelId="{08DDB654-908A-403E-B0FF-817339E773DB}" type="presParOf" srcId="{66F3434C-B3E1-4042-8900-8482C25EE18C}" destId="{42114A65-0BE2-4746-83A6-CC9D48F40BCB}" srcOrd="1" destOrd="0" presId="urn:microsoft.com/office/officeart/2008/layout/LinedList"/>
    <dgm:cxn modelId="{6CDF7D49-95BD-47BA-AC54-C9C241B54A62}" type="presParOf" srcId="{66F3434C-B3E1-4042-8900-8482C25EE18C}" destId="{4DC80F0F-FD3F-4A6A-AA9C-285EA5BC5295}" srcOrd="2" destOrd="0" presId="urn:microsoft.com/office/officeart/2008/layout/LinedList"/>
    <dgm:cxn modelId="{9591AF3F-26D7-4227-B926-A7BDF6ABEC13}" type="presParOf" srcId="{B8DB1AB5-F216-43AF-A131-14B3C00C720C}" destId="{D53F91D6-9D94-493A-897F-DD81C7E11418}" srcOrd="2" destOrd="0" presId="urn:microsoft.com/office/officeart/2008/layout/LinedList"/>
    <dgm:cxn modelId="{80830017-4679-4A2D-9B5F-D1C17D0EFF33}" type="presParOf" srcId="{B8DB1AB5-F216-43AF-A131-14B3C00C720C}" destId="{9034DA53-1EB9-4049-B36C-6704257F4EF6}" srcOrd="3" destOrd="0" presId="urn:microsoft.com/office/officeart/2008/layout/LinedList"/>
    <dgm:cxn modelId="{9DECD72A-AC19-41A5-AE33-9D188FD8894B}" type="presParOf" srcId="{ED1770E0-780B-4B32-B8A0-068917B49636}" destId="{6ED44806-9563-44C6-938C-F175E6A8D08F}" srcOrd="12" destOrd="0" presId="urn:microsoft.com/office/officeart/2008/layout/LinedList"/>
    <dgm:cxn modelId="{88C89AA4-4C8F-433F-BD37-7A1FE32CD41D}" type="presParOf" srcId="{ED1770E0-780B-4B32-B8A0-068917B49636}" destId="{B649F7C3-324D-49F4-BDCD-8354E736F41D}" srcOrd="13" destOrd="0" presId="urn:microsoft.com/office/officeart/2008/layout/LinedList"/>
    <dgm:cxn modelId="{47860641-7B93-4D4D-9508-38C469EEFD3F}" type="presParOf" srcId="{B649F7C3-324D-49F4-BDCD-8354E736F41D}" destId="{816DE4EC-5AC3-49A5-9A1E-286E6F050E1B}" srcOrd="0" destOrd="0" presId="urn:microsoft.com/office/officeart/2008/layout/LinedList"/>
    <dgm:cxn modelId="{2E29B45D-4CD5-40D0-B894-65968480325F}" type="presParOf" srcId="{B649F7C3-324D-49F4-BDCD-8354E736F41D}" destId="{4C18ED65-6F1A-4945-9CA2-EB778B7B6D34}" srcOrd="1" destOrd="0" presId="urn:microsoft.com/office/officeart/2008/layout/LinedList"/>
    <dgm:cxn modelId="{E536894A-DFE2-4D94-8548-D7F73B03A606}" type="presParOf" srcId="{4C18ED65-6F1A-4945-9CA2-EB778B7B6D34}" destId="{EC74F45E-DBDC-4D6B-A3EF-B8043EB78A80}" srcOrd="0" destOrd="0" presId="urn:microsoft.com/office/officeart/2008/layout/LinedList"/>
    <dgm:cxn modelId="{ABD36460-D1E8-4727-9821-96C42384B7AF}" type="presParOf" srcId="{4C18ED65-6F1A-4945-9CA2-EB778B7B6D34}" destId="{2BFFB857-C028-4C14-8D86-AB778AF941D9}" srcOrd="1" destOrd="0" presId="urn:microsoft.com/office/officeart/2008/layout/LinedList"/>
    <dgm:cxn modelId="{B64F165D-F811-4524-A2F4-FC124D57FAFC}" type="presParOf" srcId="{2BFFB857-C028-4C14-8D86-AB778AF941D9}" destId="{EE4CA1CE-C0A3-4BC7-9B0F-EA71F3D2CD73}" srcOrd="0" destOrd="0" presId="urn:microsoft.com/office/officeart/2008/layout/LinedList"/>
    <dgm:cxn modelId="{7B708993-B174-4415-8ED0-EA35E613F8F9}" type="presParOf" srcId="{2BFFB857-C028-4C14-8D86-AB778AF941D9}" destId="{2B09140E-8713-4B0D-BCD3-777547D5AAD9}" srcOrd="1" destOrd="0" presId="urn:microsoft.com/office/officeart/2008/layout/LinedList"/>
    <dgm:cxn modelId="{733BC3CF-5EDB-4C70-A8BB-5D6AB733EA1C}" type="presParOf" srcId="{2BFFB857-C028-4C14-8D86-AB778AF941D9}" destId="{1B27B38C-E26F-4E9B-A757-51ECD5236420}" srcOrd="2" destOrd="0" presId="urn:microsoft.com/office/officeart/2008/layout/LinedList"/>
    <dgm:cxn modelId="{5EC0138D-E274-4771-95A0-715813081075}" type="presParOf" srcId="{1B27B38C-E26F-4E9B-A757-51ECD5236420}" destId="{4936AB1B-0C9D-4E72-B0F6-DD7EFE925374}" srcOrd="0" destOrd="0" presId="urn:microsoft.com/office/officeart/2008/layout/LinedList"/>
    <dgm:cxn modelId="{856C5B95-0F66-446D-BBC0-4FE8B5E27F85}" type="presParOf" srcId="{4936AB1B-0C9D-4E72-B0F6-DD7EFE925374}" destId="{F1850C68-E81E-49DE-AF3C-C98606B2DB74}" srcOrd="0" destOrd="0" presId="urn:microsoft.com/office/officeart/2008/layout/LinedList"/>
    <dgm:cxn modelId="{2921C5AD-9146-4F04-8C8F-5396E50E7BAE}" type="presParOf" srcId="{4936AB1B-0C9D-4E72-B0F6-DD7EFE925374}" destId="{7EE13971-3E00-442E-9A53-05F508DDFCF9}" srcOrd="1" destOrd="0" presId="urn:microsoft.com/office/officeart/2008/layout/LinedList"/>
    <dgm:cxn modelId="{70A6FD9E-B33F-4FC2-A7A8-459D314B82D5}" type="presParOf" srcId="{4936AB1B-0C9D-4E72-B0F6-DD7EFE925374}" destId="{5BD3FF73-E9C3-4604-B348-5F65406024E6}" srcOrd="2" destOrd="0" presId="urn:microsoft.com/office/officeart/2008/layout/LinedList"/>
    <dgm:cxn modelId="{B6AA1F6D-C7AA-428C-B6D5-ACDBAF48A0EC}" type="presParOf" srcId="{4C18ED65-6F1A-4945-9CA2-EB778B7B6D34}" destId="{2C36496D-0D06-465E-80F0-719815588763}" srcOrd="2" destOrd="0" presId="urn:microsoft.com/office/officeart/2008/layout/LinedList"/>
    <dgm:cxn modelId="{F683A4DA-531C-4120-BE24-3494F89D35D6}" type="presParOf" srcId="{4C18ED65-6F1A-4945-9CA2-EB778B7B6D34}" destId="{E123AEF8-E5B0-46FD-B395-B4B6355BCE65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64C1F8-A398-400B-814A-37370AB7A65E}">
      <dsp:nvSpPr>
        <dsp:cNvPr id="0" name=""/>
        <dsp:cNvSpPr/>
      </dsp:nvSpPr>
      <dsp:spPr>
        <a:xfrm>
          <a:off x="0" y="508"/>
          <a:ext cx="138511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4FE8A-EA0B-46AD-B361-14835AA58267}">
      <dsp:nvSpPr>
        <dsp:cNvPr id="0" name=""/>
        <dsp:cNvSpPr/>
      </dsp:nvSpPr>
      <dsp:spPr>
        <a:xfrm>
          <a:off x="0" y="508"/>
          <a:ext cx="2770229" cy="59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0" y="508"/>
        <a:ext cx="2770229" cy="595372"/>
      </dsp:txXfrm>
    </dsp:sp>
    <dsp:sp modelId="{9BAEC8F8-01F1-49E8-A5A0-4198E6266C54}">
      <dsp:nvSpPr>
        <dsp:cNvPr id="0" name=""/>
        <dsp:cNvSpPr/>
      </dsp:nvSpPr>
      <dsp:spPr>
        <a:xfrm>
          <a:off x="2977996" y="27544"/>
          <a:ext cx="5332691" cy="5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Target Diverse Age Groups:</a:t>
          </a:r>
        </a:p>
      </dsp:txBody>
      <dsp:txXfrm>
        <a:off x="2977996" y="27544"/>
        <a:ext cx="5332691" cy="540719"/>
      </dsp:txXfrm>
    </dsp:sp>
    <dsp:sp modelId="{851D6A9E-0DAC-4331-9E5E-013CA0141D57}">
      <dsp:nvSpPr>
        <dsp:cNvPr id="0" name=""/>
        <dsp:cNvSpPr/>
      </dsp:nvSpPr>
      <dsp:spPr>
        <a:xfrm>
          <a:off x="8518455" y="27544"/>
          <a:ext cx="5332691" cy="5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Engage younger (13-18) and older (55+) demographics with personalized offers.</a:t>
          </a:r>
        </a:p>
      </dsp:txBody>
      <dsp:txXfrm>
        <a:off x="8518455" y="27544"/>
        <a:ext cx="5332691" cy="540719"/>
      </dsp:txXfrm>
    </dsp:sp>
    <dsp:sp modelId="{A02CFF67-9CC7-4DE9-8018-C36B89C7849D}">
      <dsp:nvSpPr>
        <dsp:cNvPr id="0" name=""/>
        <dsp:cNvSpPr/>
      </dsp:nvSpPr>
      <dsp:spPr>
        <a:xfrm>
          <a:off x="2770229" y="568264"/>
          <a:ext cx="110809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93125-AA94-449E-B238-492565A02AA5}">
      <dsp:nvSpPr>
        <dsp:cNvPr id="0" name=""/>
        <dsp:cNvSpPr/>
      </dsp:nvSpPr>
      <dsp:spPr>
        <a:xfrm>
          <a:off x="0" y="595881"/>
          <a:ext cx="138511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EE1AA-CDF5-4FB6-9DE1-A58AD6E61787}">
      <dsp:nvSpPr>
        <dsp:cNvPr id="0" name=""/>
        <dsp:cNvSpPr/>
      </dsp:nvSpPr>
      <dsp:spPr>
        <a:xfrm>
          <a:off x="0" y="595881"/>
          <a:ext cx="2770229" cy="59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0" y="595881"/>
        <a:ext cx="2770229" cy="595372"/>
      </dsp:txXfrm>
    </dsp:sp>
    <dsp:sp modelId="{02B7FA8F-80CA-4E7B-8BF1-697CD0BB9EDC}">
      <dsp:nvSpPr>
        <dsp:cNvPr id="0" name=""/>
        <dsp:cNvSpPr/>
      </dsp:nvSpPr>
      <dsp:spPr>
        <a:xfrm>
          <a:off x="2977996" y="622917"/>
          <a:ext cx="5332691" cy="5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Enhance Loyalty Programs:</a:t>
          </a:r>
        </a:p>
      </dsp:txBody>
      <dsp:txXfrm>
        <a:off x="2977996" y="622917"/>
        <a:ext cx="5332691" cy="540719"/>
      </dsp:txXfrm>
    </dsp:sp>
    <dsp:sp modelId="{17E8C488-2FB4-471E-B2DE-CA77396750B0}">
      <dsp:nvSpPr>
        <dsp:cNvPr id="0" name=""/>
        <dsp:cNvSpPr/>
      </dsp:nvSpPr>
      <dsp:spPr>
        <a:xfrm>
          <a:off x="8518455" y="622917"/>
          <a:ext cx="5332691" cy="5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Incentivize Regular and Silver members to upgrade to Gold with exclusive rewards.</a:t>
          </a:r>
        </a:p>
      </dsp:txBody>
      <dsp:txXfrm>
        <a:off x="8518455" y="622917"/>
        <a:ext cx="5332691" cy="540719"/>
      </dsp:txXfrm>
    </dsp:sp>
    <dsp:sp modelId="{CF4EF040-CA67-4AFE-B897-073628ED3004}">
      <dsp:nvSpPr>
        <dsp:cNvPr id="0" name=""/>
        <dsp:cNvSpPr/>
      </dsp:nvSpPr>
      <dsp:spPr>
        <a:xfrm>
          <a:off x="2770229" y="1163637"/>
          <a:ext cx="110809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A7521-C521-4EC6-867E-FF98401C799B}">
      <dsp:nvSpPr>
        <dsp:cNvPr id="0" name=""/>
        <dsp:cNvSpPr/>
      </dsp:nvSpPr>
      <dsp:spPr>
        <a:xfrm>
          <a:off x="0" y="1191254"/>
          <a:ext cx="138511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FCC2A-8F29-460D-BFF4-FF676BD3B4DB}">
      <dsp:nvSpPr>
        <dsp:cNvPr id="0" name=""/>
        <dsp:cNvSpPr/>
      </dsp:nvSpPr>
      <dsp:spPr>
        <a:xfrm>
          <a:off x="0" y="1191254"/>
          <a:ext cx="2770229" cy="59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0" y="1191254"/>
        <a:ext cx="2770229" cy="595372"/>
      </dsp:txXfrm>
    </dsp:sp>
    <dsp:sp modelId="{5AB1FCB2-1D27-4DBF-AD20-7A3AB769B96B}">
      <dsp:nvSpPr>
        <dsp:cNvPr id="0" name=""/>
        <dsp:cNvSpPr/>
      </dsp:nvSpPr>
      <dsp:spPr>
        <a:xfrm>
          <a:off x="2977996" y="1218290"/>
          <a:ext cx="5332691" cy="5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Expand Regional Focus:</a:t>
          </a:r>
        </a:p>
      </dsp:txBody>
      <dsp:txXfrm>
        <a:off x="2977996" y="1218290"/>
        <a:ext cx="5332691" cy="540719"/>
      </dsp:txXfrm>
    </dsp:sp>
    <dsp:sp modelId="{9BF3576C-8F17-46FB-9AFA-CE203CD8EB0B}">
      <dsp:nvSpPr>
        <dsp:cNvPr id="0" name=""/>
        <dsp:cNvSpPr/>
      </dsp:nvSpPr>
      <dsp:spPr>
        <a:xfrm>
          <a:off x="8518455" y="1218290"/>
          <a:ext cx="5332691" cy="5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Boost sales in North and South regions with targeted promotions and partnerships.</a:t>
          </a:r>
        </a:p>
      </dsp:txBody>
      <dsp:txXfrm>
        <a:off x="8518455" y="1218290"/>
        <a:ext cx="5332691" cy="540719"/>
      </dsp:txXfrm>
    </dsp:sp>
    <dsp:sp modelId="{67FDD48C-61A4-4459-95AF-B8DD86C6E455}">
      <dsp:nvSpPr>
        <dsp:cNvPr id="0" name=""/>
        <dsp:cNvSpPr/>
      </dsp:nvSpPr>
      <dsp:spPr>
        <a:xfrm>
          <a:off x="2770229" y="1759010"/>
          <a:ext cx="110809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47F4E-061A-4AF3-ADCA-6AD036D294CF}">
      <dsp:nvSpPr>
        <dsp:cNvPr id="0" name=""/>
        <dsp:cNvSpPr/>
      </dsp:nvSpPr>
      <dsp:spPr>
        <a:xfrm>
          <a:off x="0" y="1786627"/>
          <a:ext cx="138511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687A5-E51A-48E5-9923-DB40165B72BF}">
      <dsp:nvSpPr>
        <dsp:cNvPr id="0" name=""/>
        <dsp:cNvSpPr/>
      </dsp:nvSpPr>
      <dsp:spPr>
        <a:xfrm>
          <a:off x="0" y="1786627"/>
          <a:ext cx="2770229" cy="59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0" y="1786627"/>
        <a:ext cx="2770229" cy="595372"/>
      </dsp:txXfrm>
    </dsp:sp>
    <dsp:sp modelId="{75F45E1F-FF1B-4957-AF11-938F6FD30B8C}">
      <dsp:nvSpPr>
        <dsp:cNvPr id="0" name=""/>
        <dsp:cNvSpPr/>
      </dsp:nvSpPr>
      <dsp:spPr>
        <a:xfrm>
          <a:off x="2977996" y="1813663"/>
          <a:ext cx="5332691" cy="5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Optimize Promotions:</a:t>
          </a:r>
        </a:p>
      </dsp:txBody>
      <dsp:txXfrm>
        <a:off x="2977996" y="1813663"/>
        <a:ext cx="5332691" cy="540719"/>
      </dsp:txXfrm>
    </dsp:sp>
    <dsp:sp modelId="{5A153F79-143D-40F7-8DFE-B58463FFDAC9}">
      <dsp:nvSpPr>
        <dsp:cNvPr id="0" name=""/>
        <dsp:cNvSpPr/>
      </dsp:nvSpPr>
      <dsp:spPr>
        <a:xfrm>
          <a:off x="8518455" y="1813663"/>
          <a:ext cx="5332691" cy="5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Focus on infrequent buyers for promotions and incentivize loyalty with exclusive deals.</a:t>
          </a:r>
        </a:p>
      </dsp:txBody>
      <dsp:txXfrm>
        <a:off x="8518455" y="1813663"/>
        <a:ext cx="5332691" cy="540719"/>
      </dsp:txXfrm>
    </dsp:sp>
    <dsp:sp modelId="{6118F0AE-F15C-44BC-AA06-9225612FA02A}">
      <dsp:nvSpPr>
        <dsp:cNvPr id="0" name=""/>
        <dsp:cNvSpPr/>
      </dsp:nvSpPr>
      <dsp:spPr>
        <a:xfrm>
          <a:off x="2770229" y="2354383"/>
          <a:ext cx="110809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CE0FF-96C9-4F5C-8438-D08CCA2A2B9A}">
      <dsp:nvSpPr>
        <dsp:cNvPr id="0" name=""/>
        <dsp:cNvSpPr/>
      </dsp:nvSpPr>
      <dsp:spPr>
        <a:xfrm>
          <a:off x="0" y="2382000"/>
          <a:ext cx="138511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FB624-8C3E-4957-A797-BEA94D8447CF}">
      <dsp:nvSpPr>
        <dsp:cNvPr id="0" name=""/>
        <dsp:cNvSpPr/>
      </dsp:nvSpPr>
      <dsp:spPr>
        <a:xfrm>
          <a:off x="0" y="2382000"/>
          <a:ext cx="2770229" cy="59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0" y="2382000"/>
        <a:ext cx="2770229" cy="595372"/>
      </dsp:txXfrm>
    </dsp:sp>
    <dsp:sp modelId="{4D539CBE-0B57-42EE-8732-621A98997C2A}">
      <dsp:nvSpPr>
        <dsp:cNvPr id="0" name=""/>
        <dsp:cNvSpPr/>
      </dsp:nvSpPr>
      <dsp:spPr>
        <a:xfrm>
          <a:off x="2977996" y="2409036"/>
          <a:ext cx="5332691" cy="5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Boost Engagement and Satisfaction:</a:t>
          </a:r>
        </a:p>
      </dsp:txBody>
      <dsp:txXfrm>
        <a:off x="2977996" y="2409036"/>
        <a:ext cx="5332691" cy="540719"/>
      </dsp:txXfrm>
    </dsp:sp>
    <dsp:sp modelId="{68AA5739-D2EF-49C4-AA3D-9B9934C773E5}">
      <dsp:nvSpPr>
        <dsp:cNvPr id="0" name=""/>
        <dsp:cNvSpPr/>
      </dsp:nvSpPr>
      <dsp:spPr>
        <a:xfrm>
          <a:off x="8518455" y="2409036"/>
          <a:ext cx="5332691" cy="5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Upsell to satisfied but low-spending customers and address pain points for high-frequency customers for moderate satisfaction scoring.</a:t>
          </a:r>
        </a:p>
      </dsp:txBody>
      <dsp:txXfrm>
        <a:off x="8518455" y="2409036"/>
        <a:ext cx="5332691" cy="540719"/>
      </dsp:txXfrm>
    </dsp:sp>
    <dsp:sp modelId="{38342545-A554-4651-9115-D1BA8C69FCA1}">
      <dsp:nvSpPr>
        <dsp:cNvPr id="0" name=""/>
        <dsp:cNvSpPr/>
      </dsp:nvSpPr>
      <dsp:spPr>
        <a:xfrm>
          <a:off x="2770229" y="2949755"/>
          <a:ext cx="110809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82CEA3-A66A-4745-A83C-DBBEEF29BE8B}">
      <dsp:nvSpPr>
        <dsp:cNvPr id="0" name=""/>
        <dsp:cNvSpPr/>
      </dsp:nvSpPr>
      <dsp:spPr>
        <a:xfrm>
          <a:off x="0" y="2977373"/>
          <a:ext cx="138511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B4A18-A08E-4B9E-BB81-D713AFD117B3}">
      <dsp:nvSpPr>
        <dsp:cNvPr id="0" name=""/>
        <dsp:cNvSpPr/>
      </dsp:nvSpPr>
      <dsp:spPr>
        <a:xfrm>
          <a:off x="0" y="2977373"/>
          <a:ext cx="2770229" cy="59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0" y="2977373"/>
        <a:ext cx="2770229" cy="595372"/>
      </dsp:txXfrm>
    </dsp:sp>
    <dsp:sp modelId="{B879E465-CAB8-49FE-883E-63CC212C4FD6}">
      <dsp:nvSpPr>
        <dsp:cNvPr id="0" name=""/>
        <dsp:cNvSpPr/>
      </dsp:nvSpPr>
      <dsp:spPr>
        <a:xfrm>
          <a:off x="2977996" y="3004409"/>
          <a:ext cx="5332691" cy="5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Address Seasonal Revenue Plateau:</a:t>
          </a:r>
        </a:p>
      </dsp:txBody>
      <dsp:txXfrm>
        <a:off x="2977996" y="3004409"/>
        <a:ext cx="5332691" cy="540719"/>
      </dsp:txXfrm>
    </dsp:sp>
    <dsp:sp modelId="{42114A65-0BE2-4746-83A6-CC9D48F40BCB}">
      <dsp:nvSpPr>
        <dsp:cNvPr id="0" name=""/>
        <dsp:cNvSpPr/>
      </dsp:nvSpPr>
      <dsp:spPr>
        <a:xfrm>
          <a:off x="8518455" y="3004409"/>
          <a:ext cx="5332691" cy="5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Develop seasonal campaigns and launch new products to spark growth.</a:t>
          </a:r>
        </a:p>
      </dsp:txBody>
      <dsp:txXfrm>
        <a:off x="8518455" y="3004409"/>
        <a:ext cx="5332691" cy="540719"/>
      </dsp:txXfrm>
    </dsp:sp>
    <dsp:sp modelId="{D53F91D6-9D94-493A-897F-DD81C7E11418}">
      <dsp:nvSpPr>
        <dsp:cNvPr id="0" name=""/>
        <dsp:cNvSpPr/>
      </dsp:nvSpPr>
      <dsp:spPr>
        <a:xfrm>
          <a:off x="2770229" y="3545128"/>
          <a:ext cx="110809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44806-9563-44C6-938C-F175E6A8D08F}">
      <dsp:nvSpPr>
        <dsp:cNvPr id="0" name=""/>
        <dsp:cNvSpPr/>
      </dsp:nvSpPr>
      <dsp:spPr>
        <a:xfrm>
          <a:off x="0" y="3572746"/>
          <a:ext cx="1385114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DE4EC-5AC3-49A5-9A1E-286E6F050E1B}">
      <dsp:nvSpPr>
        <dsp:cNvPr id="0" name=""/>
        <dsp:cNvSpPr/>
      </dsp:nvSpPr>
      <dsp:spPr>
        <a:xfrm>
          <a:off x="0" y="3572746"/>
          <a:ext cx="2770229" cy="595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>
        <a:off x="0" y="3572746"/>
        <a:ext cx="2770229" cy="595372"/>
      </dsp:txXfrm>
    </dsp:sp>
    <dsp:sp modelId="{2B09140E-8713-4B0D-BCD3-777547D5AAD9}">
      <dsp:nvSpPr>
        <dsp:cNvPr id="0" name=""/>
        <dsp:cNvSpPr/>
      </dsp:nvSpPr>
      <dsp:spPr>
        <a:xfrm>
          <a:off x="2977996" y="3599782"/>
          <a:ext cx="5332691" cy="5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Leverage Clustering Insights:</a:t>
          </a:r>
        </a:p>
      </dsp:txBody>
      <dsp:txXfrm>
        <a:off x="2977996" y="3599782"/>
        <a:ext cx="5332691" cy="540719"/>
      </dsp:txXfrm>
    </dsp:sp>
    <dsp:sp modelId="{7EE13971-3E00-442E-9A53-05F508DDFCF9}">
      <dsp:nvSpPr>
        <dsp:cNvPr id="0" name=""/>
        <dsp:cNvSpPr/>
      </dsp:nvSpPr>
      <dsp:spPr>
        <a:xfrm>
          <a:off x="8518455" y="3599782"/>
          <a:ext cx="5332691" cy="5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Personalize engagement based on customer clusters for maximum impact.</a:t>
          </a:r>
        </a:p>
      </dsp:txBody>
      <dsp:txXfrm>
        <a:off x="8518455" y="3599782"/>
        <a:ext cx="5332691" cy="540719"/>
      </dsp:txXfrm>
    </dsp:sp>
    <dsp:sp modelId="{2C36496D-0D06-465E-80F0-719815588763}">
      <dsp:nvSpPr>
        <dsp:cNvPr id="0" name=""/>
        <dsp:cNvSpPr/>
      </dsp:nvSpPr>
      <dsp:spPr>
        <a:xfrm>
          <a:off x="2770229" y="4140501"/>
          <a:ext cx="1108091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FD865-32CA-AD6D-A40D-58CEB4F1EAC6}"/>
              </a:ext>
            </a:extLst>
          </p:cNvPr>
          <p:cNvSpPr txBox="1"/>
          <p:nvPr/>
        </p:nvSpPr>
        <p:spPr>
          <a:xfrm>
            <a:off x="1257880" y="1822148"/>
            <a:ext cx="10552725" cy="13380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latin typeface="+mj-lt"/>
                <a:ea typeface="+mj-ea"/>
                <a:cs typeface="+mj-cs"/>
              </a:rPr>
              <a:t>Driving Customer Engagement and Revenue Growth: Insights and Strategies</a:t>
            </a:r>
            <a:endParaRPr lang="en-US" sz="4800" b="1" kern="12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latin typeface="+mj-lt"/>
                <a:ea typeface="+mj-ea"/>
                <a:cs typeface="+mj-cs"/>
              </a:rPr>
              <a:t>Imperial Brands</a:t>
            </a:r>
            <a:endParaRPr lang="en-US" sz="1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576E3-7936-A637-3CAB-BA8DA7EDA06C}"/>
              </a:ext>
            </a:extLst>
          </p:cNvPr>
          <p:cNvSpPr txBox="1"/>
          <p:nvPr/>
        </p:nvSpPr>
        <p:spPr>
          <a:xfrm>
            <a:off x="7048" y="6172306"/>
            <a:ext cx="2289608" cy="84813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Swathi </a:t>
            </a:r>
            <a:r>
              <a:rPr lang="en-US" kern="120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Annaiah</a:t>
            </a:r>
            <a:endParaRPr lang="en-US" kern="12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628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A2089694-B075-D40B-48B0-C394F21D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17" y="639792"/>
            <a:ext cx="7203056" cy="3925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30DD9-4DCE-F39A-B242-D3C3F8380DBB}"/>
              </a:ext>
            </a:extLst>
          </p:cNvPr>
          <p:cNvSpPr txBox="1"/>
          <p:nvPr/>
        </p:nvSpPr>
        <p:spPr>
          <a:xfrm>
            <a:off x="3206151" y="158150"/>
            <a:ext cx="92158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Loyalty and Promotion Impact on Spending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B54C9-837C-5917-E7C0-232E67F41222}"/>
              </a:ext>
            </a:extLst>
          </p:cNvPr>
          <p:cNvSpPr txBox="1"/>
          <p:nvPr/>
        </p:nvSpPr>
        <p:spPr>
          <a:xfrm>
            <a:off x="862641" y="4701396"/>
            <a:ext cx="10725509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Effectiveness of Promotions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b="1" dirty="0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Promotional users (red line) start with </a:t>
            </a:r>
            <a:r>
              <a:rPr lang="en-US" sz="1400" b="1" dirty="0">
                <a:ea typeface="+mn-lt"/>
                <a:cs typeface="+mn-lt"/>
              </a:rPr>
              <a:t>lower initial spend</a:t>
            </a:r>
            <a:r>
              <a:rPr lang="en-US" sz="1400" dirty="0">
                <a:ea typeface="+mn-lt"/>
                <a:cs typeface="+mn-lt"/>
              </a:rPr>
              <a:t>, but their spending quickly aligns with non-promotional users as frequency increases.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Beyond ~10 purchases, both groups spend at similar levels, indicating diminishing impact of promotions for repeat buyers.</a:t>
            </a:r>
          </a:p>
          <a:p>
            <a:r>
              <a:rPr lang="en-US" sz="1400" b="1" dirty="0">
                <a:ea typeface="+mn-lt"/>
                <a:cs typeface="+mn-lt"/>
              </a:rPr>
              <a:t>Strategic Promotion Targeting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marL="742950" lvl="1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Focus promotions on </a:t>
            </a:r>
            <a:r>
              <a:rPr lang="en-US" sz="1400" b="1" dirty="0">
                <a:ea typeface="+mn-lt"/>
                <a:cs typeface="+mn-lt"/>
              </a:rPr>
              <a:t>infrequent buyers</a:t>
            </a:r>
            <a:r>
              <a:rPr lang="en-US" sz="1400" dirty="0">
                <a:ea typeface="+mn-lt"/>
                <a:cs typeface="+mn-lt"/>
              </a:rPr>
              <a:t> to drive engagement and spending growth.</a:t>
            </a:r>
            <a:endParaRPr lang="en-US" sz="1400" dirty="0"/>
          </a:p>
          <a:p>
            <a:pPr marL="742950" lvl="1" indent="-2857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Limit promotions for frequent buyers, as they show no significant spending improvement.</a:t>
            </a:r>
            <a:endParaRPr lang="en-US" sz="1400"/>
          </a:p>
          <a:p>
            <a:pPr lvl="1"/>
            <a:endParaRPr lang="en-US"/>
          </a:p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A0900-891A-71C2-FB29-05DE4A4C6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3415" y="6379953"/>
            <a:ext cx="12198829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loyalty status&#10;&#10;Description automatically generated">
            <a:extLst>
              <a:ext uri="{FF2B5EF4-FFF2-40B4-BE49-F238E27FC236}">
                <a16:creationId xmlns:a16="http://schemas.microsoft.com/office/drawing/2014/main" id="{16158227-9A21-B2FB-B3E3-599A7B0F7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52" y="783567"/>
            <a:ext cx="7979433" cy="41406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205BCA-F267-51CC-F1AD-CB0E7A56CF7D}"/>
              </a:ext>
            </a:extLst>
          </p:cNvPr>
          <p:cNvSpPr txBox="1"/>
          <p:nvPr/>
        </p:nvSpPr>
        <p:spPr>
          <a:xfrm>
            <a:off x="3378679" y="143773"/>
            <a:ext cx="92158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Loyalty and Promotion Impact on Spending</a:t>
            </a:r>
            <a:endParaRPr lang="en-US" dirty="0">
              <a:ea typeface="+mn-lt"/>
              <a:cs typeface="+mn-lt"/>
            </a:endParaRPr>
          </a:p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F89E6-3736-C040-A89B-3E05385433B0}"/>
              </a:ext>
            </a:extLst>
          </p:cNvPr>
          <p:cNvSpPr txBox="1"/>
          <p:nvPr/>
        </p:nvSpPr>
        <p:spPr>
          <a:xfrm>
            <a:off x="819509" y="4845170"/>
            <a:ext cx="10552981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Spending Trends Across Loyalty Tiers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Gold members consistently show the </a:t>
            </a:r>
            <a:r>
              <a:rPr lang="en-US" sz="1400" b="1" dirty="0">
                <a:ea typeface="+mn-lt"/>
                <a:cs typeface="+mn-lt"/>
              </a:rPr>
              <a:t>highest average monetary value</a:t>
            </a:r>
            <a:r>
              <a:rPr lang="en-US" sz="1400" dirty="0">
                <a:ea typeface="+mn-lt"/>
                <a:cs typeface="+mn-lt"/>
              </a:rPr>
              <a:t> as purchase frequency increases.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Silver and Regular members demonstrate similar spending patterns, but Regular members slightly outperform Silver as frequency rises.</a:t>
            </a:r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Engagement Opportunity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Encourage Regular and Silver members to increase frequency through loyalty incentives to approach Gold spending levels.</a:t>
            </a:r>
            <a:endParaRPr lang="en-US" sz="1400" dirty="0"/>
          </a:p>
          <a:p>
            <a:pPr algn="l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9B0C95-D31F-20A4-F080-27DA348A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3415" y="6379953"/>
            <a:ext cx="12198829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5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50D1C-F64C-5EB4-9F2D-FB3BECE0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0804" y="-5395"/>
            <a:ext cx="1443488" cy="539989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ptos"/>
              </a:rPr>
              <a:t>Take Aways</a:t>
            </a:r>
            <a:endParaRPr lang="en-US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83650D25-4E6D-46AF-58EB-F4A79D110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327935"/>
              </p:ext>
            </p:extLst>
          </p:nvPr>
        </p:nvGraphicFramePr>
        <p:xfrm>
          <a:off x="-1922252" y="1716025"/>
          <a:ext cx="13851147" cy="4168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1" name="Picture 610">
            <a:extLst>
              <a:ext uri="{FF2B5EF4-FFF2-40B4-BE49-F238E27FC236}">
                <a16:creationId xmlns:a16="http://schemas.microsoft.com/office/drawing/2014/main" id="{8EA3AE58-4DD4-3913-B7AE-BEE686720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10962" y="6379953"/>
            <a:ext cx="12198829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9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orange dots&#10;&#10;Description automatically generated">
            <a:extLst>
              <a:ext uri="{FF2B5EF4-FFF2-40B4-BE49-F238E27FC236}">
                <a16:creationId xmlns:a16="http://schemas.microsoft.com/office/drawing/2014/main" id="{F1B7707A-4172-EA16-0EF9-04C1A5776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08" y="493144"/>
            <a:ext cx="9115244" cy="4649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1EB6D-07C5-915C-2972-A50908EEBAEC}"/>
              </a:ext>
            </a:extLst>
          </p:cNvPr>
          <p:cNvSpPr txBox="1"/>
          <p:nvPr/>
        </p:nvSpPr>
        <p:spPr>
          <a:xfrm>
            <a:off x="3321169" y="201282"/>
            <a:ext cx="554966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Monthly Revenue Growth and Recent Trends</a:t>
            </a:r>
            <a:endParaRPr lang="en-US" dirty="0">
              <a:ea typeface="+mn-lt"/>
              <a:cs typeface="+mn-lt"/>
            </a:endParaRPr>
          </a:p>
          <a:p>
            <a:endParaRPr lang="en-US" b="1"/>
          </a:p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8C169-8158-2F77-01D7-7391E0202ED4}"/>
              </a:ext>
            </a:extLst>
          </p:cNvPr>
          <p:cNvSpPr txBox="1"/>
          <p:nvPr/>
        </p:nvSpPr>
        <p:spPr>
          <a:xfrm>
            <a:off x="2041584" y="5319624"/>
            <a:ext cx="10452339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ea typeface="+mn-lt"/>
                <a:cs typeface="+mn-lt"/>
              </a:rPr>
              <a:t>Growth Period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Strong revenue growth observed from </a:t>
            </a:r>
            <a:r>
              <a:rPr lang="en-US" sz="1400" b="1" dirty="0">
                <a:ea typeface="+mn-lt"/>
                <a:cs typeface="+mn-lt"/>
              </a:rPr>
              <a:t>January 2022 to mid-2023</a:t>
            </a:r>
            <a:r>
              <a:rPr lang="en-US" sz="1400" dirty="0">
                <a:ea typeface="+mn-lt"/>
                <a:cs typeface="+mn-lt"/>
              </a:rPr>
              <a:t>, reaching a peak around mid-2023.</a:t>
            </a:r>
            <a:endParaRPr lang="en-US" sz="1400" dirty="0"/>
          </a:p>
          <a:p>
            <a:endParaRPr lang="en-US" sz="1400" b="1">
              <a:ea typeface="+mn-lt"/>
              <a:cs typeface="+mn-lt"/>
            </a:endParaRPr>
          </a:p>
          <a:p>
            <a:endParaRPr lang="en-US" sz="1400"/>
          </a:p>
          <a:p>
            <a:pPr algn="l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4BD3A8-E923-298E-2CE1-306601F9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3415" y="6379953"/>
            <a:ext cx="12198829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5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bar graph with numbers&#10;&#10;Description automatically generated">
            <a:extLst>
              <a:ext uri="{FF2B5EF4-FFF2-40B4-BE49-F238E27FC236}">
                <a16:creationId xmlns:a16="http://schemas.microsoft.com/office/drawing/2014/main" id="{3604F84F-8B66-F84C-7CE8-AE07AAE2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7" t="29" r="66" b="-391"/>
          <a:stretch/>
        </p:blipFill>
        <p:spPr>
          <a:xfrm>
            <a:off x="514071" y="711380"/>
            <a:ext cx="5291672" cy="3983132"/>
          </a:xfrm>
          <a:prstGeom prst="rect">
            <a:avLst/>
          </a:prstGeom>
        </p:spPr>
      </p:pic>
      <p:pic>
        <p:nvPicPr>
          <p:cNvPr id="2" name="Picture 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8F2B41E-F1AF-E059-9CDE-A4D3D66A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253" y="710242"/>
            <a:ext cx="5486400" cy="3971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946332-853A-2F4D-6FDD-ACB25DDC74D1}"/>
              </a:ext>
            </a:extLst>
          </p:cNvPr>
          <p:cNvSpPr txBox="1"/>
          <p:nvPr/>
        </p:nvSpPr>
        <p:spPr>
          <a:xfrm>
            <a:off x="3047999" y="186905"/>
            <a:ext cx="96328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Promotion Impact and Regional Sales Trends</a:t>
            </a:r>
            <a:endParaRPr lang="en-US"/>
          </a:p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3D885-F155-287B-4F7F-EE88D4BEB920}"/>
              </a:ext>
            </a:extLst>
          </p:cNvPr>
          <p:cNvSpPr txBox="1"/>
          <p:nvPr/>
        </p:nvSpPr>
        <p:spPr>
          <a:xfrm>
            <a:off x="517585" y="4988942"/>
            <a:ext cx="1118558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Optimize Promotions</a:t>
            </a:r>
            <a:r>
              <a:rPr lang="en-US" sz="1400">
                <a:ea typeface="+mn-lt"/>
                <a:cs typeface="+mn-lt"/>
              </a:rPr>
              <a:t>: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Promotions have a positive but limited impact on average order value, indicating their role in boosting immediate purchases. Focus on targeted promotions for low-frequency buyers to maximize spending without heavily discounting frequent buyers. 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Regional Strategy</a:t>
            </a:r>
            <a:r>
              <a:rPr lang="en-US" sz="1400">
                <a:ea typeface="+mn-lt"/>
                <a:cs typeface="+mn-lt"/>
              </a:rPr>
              <a:t>: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Develop region-specific marketing strategies for </a:t>
            </a:r>
            <a:r>
              <a:rPr lang="en-US" sz="1400" b="1">
                <a:ea typeface="+mn-lt"/>
                <a:cs typeface="+mn-lt"/>
              </a:rPr>
              <a:t>North</a:t>
            </a:r>
            <a:r>
              <a:rPr lang="en-US" sz="1400">
                <a:ea typeface="+mn-lt"/>
                <a:cs typeface="+mn-lt"/>
              </a:rPr>
              <a:t> and </a:t>
            </a:r>
            <a:r>
              <a:rPr lang="en-US" sz="1400" b="1">
                <a:ea typeface="+mn-lt"/>
                <a:cs typeface="+mn-lt"/>
              </a:rPr>
              <a:t>South</a:t>
            </a:r>
            <a:r>
              <a:rPr lang="en-US" sz="1400">
                <a:ea typeface="+mn-lt"/>
                <a:cs typeface="+mn-lt"/>
              </a:rPr>
              <a:t>, leveraging insights from East and West successes.</a:t>
            </a:r>
            <a:endParaRPr lang="en-US" sz="1400"/>
          </a:p>
          <a:p>
            <a:pPr algn="l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10121-7B2D-2637-626F-14309E4DE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0962" y="6379953"/>
            <a:ext cx="12198829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9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B39CB06-5AA7-A401-8291-1762BFB4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1" y="833657"/>
            <a:ext cx="5875354" cy="4054269"/>
          </a:xfrm>
          <a:prstGeom prst="rect">
            <a:avLst/>
          </a:prstGeom>
        </p:spPr>
      </p:pic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4A42193F-17C0-2D29-4B82-0BE9DD22D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906" y="2537604"/>
            <a:ext cx="5578416" cy="2760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06536-BD24-2BAE-E230-B9D80D246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-3594"/>
            <a:ext cx="5391510" cy="2688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DC4EA7-266C-EE8C-F454-592C6C11F821}"/>
              </a:ext>
            </a:extLst>
          </p:cNvPr>
          <p:cNvSpPr txBox="1"/>
          <p:nvPr/>
        </p:nvSpPr>
        <p:spPr>
          <a:xfrm>
            <a:off x="416943" y="186905"/>
            <a:ext cx="60528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Satisfaction Score Analysis Across Demographics</a:t>
            </a:r>
            <a:endParaRPr lang="en-US"/>
          </a:p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AF303-992D-EFA2-4A4F-CCFC522BB96C}"/>
              </a:ext>
            </a:extLst>
          </p:cNvPr>
          <p:cNvSpPr txBox="1"/>
          <p:nvPr/>
        </p:nvSpPr>
        <p:spPr>
          <a:xfrm>
            <a:off x="531962" y="5578414"/>
            <a:ext cx="11329358" cy="9317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400"/>
              <a:t>Address dissatisfaction at </a:t>
            </a:r>
            <a:r>
              <a:rPr lang="en-US" sz="1400" b="1"/>
              <a:t>satisfaction score 9</a:t>
            </a:r>
            <a:r>
              <a:rPr lang="en-US" sz="1400"/>
              <a:t> by identifying gaps post-high scoring (8).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400"/>
              <a:t>Develop strategies to improve satisfaction for younger (</a:t>
            </a:r>
            <a:r>
              <a:rPr lang="en-US" sz="1400" b="1"/>
              <a:t>13-18</a:t>
            </a:r>
            <a:r>
              <a:rPr lang="en-US" sz="1400"/>
              <a:t>) and older (</a:t>
            </a:r>
            <a:r>
              <a:rPr lang="en-US" sz="1400" b="1"/>
              <a:t>46-55</a:t>
            </a:r>
            <a:r>
              <a:rPr lang="en-US" sz="1400"/>
              <a:t>) demographics.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400"/>
              <a:t>Focus on personalized efforts for </a:t>
            </a:r>
            <a:r>
              <a:rPr lang="en-US" sz="1400" b="1"/>
              <a:t>low-income customers</a:t>
            </a:r>
            <a:r>
              <a:rPr lang="en-US" sz="1400"/>
              <a:t>, as their satisfaction variability suggests areas for improvement.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5A1EE-5457-1818-74C7-9D3508516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-3415" y="6509349"/>
            <a:ext cx="12198829" cy="3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3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number of blue squares&#10;&#10;Description automatically generated">
            <a:extLst>
              <a:ext uri="{FF2B5EF4-FFF2-40B4-BE49-F238E27FC236}">
                <a16:creationId xmlns:a16="http://schemas.microsoft.com/office/drawing/2014/main" id="{84781CCD-A0C8-909D-F354-212BE5334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97" y="682625"/>
            <a:ext cx="5291666" cy="39687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D048AE-A4A8-CEAA-2BB8-284D25518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054" y="863839"/>
            <a:ext cx="6312459" cy="37788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764BA5-54B1-E079-41BA-41B046CB4108}"/>
              </a:ext>
            </a:extLst>
          </p:cNvPr>
          <p:cNvSpPr txBox="1"/>
          <p:nvPr/>
        </p:nvSpPr>
        <p:spPr>
          <a:xfrm>
            <a:off x="2774830" y="28754"/>
            <a:ext cx="105673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Order Value and Loyalty Trends by Education Level</a:t>
            </a:r>
            <a:endParaRPr lang="en-US"/>
          </a:p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9C66F5-0569-7015-E084-3176726AB714}"/>
              </a:ext>
            </a:extLst>
          </p:cNvPr>
          <p:cNvSpPr txBox="1"/>
          <p:nvPr/>
        </p:nvSpPr>
        <p:spPr>
          <a:xfrm>
            <a:off x="373812" y="4658263"/>
            <a:ext cx="11818188" cy="1723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Gold Members</a:t>
            </a:r>
            <a:r>
              <a:rPr lang="en-US" sz="1400">
                <a:ea typeface="+mn-lt"/>
                <a:cs typeface="+mn-lt"/>
              </a:rPr>
              <a:t> have the highest average order value (2335.28), followed closely by </a:t>
            </a:r>
            <a:r>
              <a:rPr lang="en-US" sz="1400" b="1">
                <a:ea typeface="+mn-lt"/>
                <a:cs typeface="+mn-lt"/>
              </a:rPr>
              <a:t>Silver (2290.40)</a:t>
            </a:r>
            <a:r>
              <a:rPr lang="en-US" sz="1400">
                <a:ea typeface="+mn-lt"/>
                <a:cs typeface="+mn-lt"/>
              </a:rPr>
              <a:t> and </a:t>
            </a:r>
            <a:r>
              <a:rPr lang="en-US" sz="1400" b="1">
                <a:ea typeface="+mn-lt"/>
                <a:cs typeface="+mn-lt"/>
              </a:rPr>
              <a:t>Regular (2296.21)</a:t>
            </a:r>
            <a:r>
              <a:rPr lang="en-US" sz="1400">
                <a:ea typeface="+mn-lt"/>
                <a:cs typeface="+mn-lt"/>
              </a:rPr>
              <a:t> customers. Minimal variation suggests consistent spending patterns across loyalty tiers.</a:t>
            </a:r>
            <a:endParaRPr lang="en-US" sz="1400"/>
          </a:p>
          <a:p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College and Bachelor's Degree Holders</a:t>
            </a:r>
            <a:r>
              <a:rPr lang="en-US" sz="1400">
                <a:ea typeface="+mn-lt"/>
                <a:cs typeface="+mn-lt"/>
              </a:rPr>
              <a:t> dominate across all loyalty tiers, particularly among </a:t>
            </a:r>
            <a:r>
              <a:rPr lang="en-US" sz="1400" b="1">
                <a:ea typeface="+mn-lt"/>
                <a:cs typeface="+mn-lt"/>
              </a:rPr>
              <a:t>Regular</a:t>
            </a:r>
            <a:r>
              <a:rPr lang="en-US" sz="1400">
                <a:ea typeface="+mn-lt"/>
                <a:cs typeface="+mn-lt"/>
              </a:rPr>
              <a:t> customers.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Gold Members</a:t>
            </a:r>
            <a:r>
              <a:rPr lang="en-US" sz="1400">
                <a:ea typeface="+mn-lt"/>
                <a:cs typeface="+mn-lt"/>
              </a:rPr>
              <a:t> have the least representation across education levels, indicating potential under-engagement with higher-value loyalty customers.</a:t>
            </a:r>
            <a:endParaRPr lang="en-US" sz="1400"/>
          </a:p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C726E-8398-6572-6CA0-526077878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3415" y="6379953"/>
            <a:ext cx="12198829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3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D8752-A082-2038-D6E0-44659831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endParaRPr lang="en-US" sz="4000" b="1" dirty="0">
              <a:solidFill>
                <a:srgbClr val="FFFFFF"/>
              </a:solidFill>
              <a:latin typeface="Aptos"/>
            </a:endParaRPr>
          </a:p>
          <a:p>
            <a:pPr algn="r"/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F1E8E-9BF6-F3F7-0B81-59D2D0231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r>
              <a:rPr lang="en-US" sz="2000">
                <a:ea typeface="+mn-lt"/>
                <a:cs typeface="+mn-lt"/>
              </a:rPr>
              <a:t>Boost </a:t>
            </a:r>
            <a:r>
              <a:rPr lang="en-US" sz="2000" b="1">
                <a:ea typeface="+mn-lt"/>
                <a:cs typeface="+mn-lt"/>
              </a:rPr>
              <a:t>Gold Member</a:t>
            </a:r>
            <a:r>
              <a:rPr lang="en-US" sz="2000">
                <a:ea typeface="+mn-lt"/>
                <a:cs typeface="+mn-lt"/>
              </a:rPr>
              <a:t> engagement with exclusive perks.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Target </a:t>
            </a:r>
            <a:r>
              <a:rPr lang="en-US" sz="2000" b="1">
                <a:ea typeface="+mn-lt"/>
                <a:cs typeface="+mn-lt"/>
              </a:rPr>
              <a:t>College &amp; Bachelor</a:t>
            </a:r>
            <a:r>
              <a:rPr lang="en-US" sz="2000">
                <a:ea typeface="+mn-lt"/>
                <a:cs typeface="+mn-lt"/>
              </a:rPr>
              <a:t> segments with tailored campaigns.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Leverage consistent spending for upselling opportunities.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Expand outreach to underrepresented education levels (</a:t>
            </a:r>
            <a:r>
              <a:rPr lang="en-US" sz="2000" b="1">
                <a:ea typeface="+mn-lt"/>
                <a:cs typeface="+mn-lt"/>
              </a:rPr>
              <a:t>Master's &amp; High School</a:t>
            </a:r>
            <a:r>
              <a:rPr lang="en-US" sz="2000">
                <a:ea typeface="+mn-lt"/>
                <a:cs typeface="+mn-lt"/>
              </a:rPr>
              <a:t>).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Focus on </a:t>
            </a:r>
            <a:r>
              <a:rPr lang="en-US" sz="2000" b="1">
                <a:ea typeface="+mn-lt"/>
                <a:cs typeface="+mn-lt"/>
              </a:rPr>
              <a:t>Gold Member</a:t>
            </a:r>
            <a:r>
              <a:rPr lang="en-US" sz="2000">
                <a:ea typeface="+mn-lt"/>
                <a:cs typeface="+mn-lt"/>
              </a:rPr>
              <a:t> retention to sustain high order values.</a:t>
            </a:r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4663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0F1FA-7C12-C70F-8081-D69979221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973"/>
            <a:ext cx="6096000" cy="3657600"/>
          </a:xfrm>
          <a:prstGeom prst="rect">
            <a:avLst/>
          </a:prstGeom>
        </p:spPr>
      </p:pic>
      <p:pic>
        <p:nvPicPr>
          <p:cNvPr id="4" name="Picture 3" descr="A graph of a customer distribution&#10;&#10;Description automatically generated">
            <a:extLst>
              <a:ext uri="{FF2B5EF4-FFF2-40B4-BE49-F238E27FC236}">
                <a16:creationId xmlns:a16="http://schemas.microsoft.com/office/drawing/2014/main" id="{BCB60010-31A7-DF61-EBF1-B612C3380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595" y="985568"/>
            <a:ext cx="6096000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820E55-4616-333E-C40E-F4DBE5DC806B}"/>
              </a:ext>
            </a:extLst>
          </p:cNvPr>
          <p:cNvSpPr txBox="1"/>
          <p:nvPr/>
        </p:nvSpPr>
        <p:spPr>
          <a:xfrm>
            <a:off x="560716" y="5161472"/>
            <a:ext cx="1004977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Age Group</a:t>
            </a:r>
            <a:r>
              <a:rPr lang="en-US" sz="1400">
                <a:ea typeface="+mn-lt"/>
                <a:cs typeface="+mn-lt"/>
              </a:rPr>
              <a:t>: Majority are aged </a:t>
            </a:r>
            <a:r>
              <a:rPr lang="en-US" sz="1400" b="1">
                <a:ea typeface="+mn-lt"/>
                <a:cs typeface="+mn-lt"/>
              </a:rPr>
              <a:t>26-35</a:t>
            </a:r>
            <a:r>
              <a:rPr lang="en-US" sz="1400">
                <a:ea typeface="+mn-lt"/>
                <a:cs typeface="+mn-lt"/>
              </a:rPr>
              <a:t>, with minimal engagement from </a:t>
            </a:r>
            <a:r>
              <a:rPr lang="en-US" sz="1400" b="1">
                <a:ea typeface="+mn-lt"/>
                <a:cs typeface="+mn-lt"/>
              </a:rPr>
              <a:t>13-18</a:t>
            </a:r>
            <a:r>
              <a:rPr lang="en-US" sz="1400">
                <a:ea typeface="+mn-lt"/>
                <a:cs typeface="+mn-lt"/>
              </a:rPr>
              <a:t> and </a:t>
            </a:r>
            <a:r>
              <a:rPr lang="en-US" sz="1400" b="1">
                <a:ea typeface="+mn-lt"/>
                <a:cs typeface="+mn-lt"/>
              </a:rPr>
              <a:t>55+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Income Group</a:t>
            </a:r>
            <a:r>
              <a:rPr lang="en-US" sz="1400">
                <a:ea typeface="+mn-lt"/>
                <a:cs typeface="+mn-lt"/>
              </a:rPr>
              <a:t>: Most customers are in the </a:t>
            </a:r>
            <a:r>
              <a:rPr lang="en-US" sz="1400" b="1">
                <a:ea typeface="+mn-lt"/>
                <a:cs typeface="+mn-lt"/>
              </a:rPr>
              <a:t>20,001-40,000</a:t>
            </a:r>
            <a:r>
              <a:rPr lang="en-US" sz="1400">
                <a:ea typeface="+mn-lt"/>
                <a:cs typeface="+mn-lt"/>
              </a:rPr>
              <a:t> range, with limited appeal to </a:t>
            </a:r>
            <a:r>
              <a:rPr lang="en-US" sz="1400" b="1">
                <a:ea typeface="+mn-lt"/>
                <a:cs typeface="+mn-lt"/>
              </a:rPr>
              <a:t>40,001+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Opportunities</a:t>
            </a:r>
            <a:r>
              <a:rPr lang="en-US" sz="1400">
                <a:ea typeface="+mn-lt"/>
                <a:cs typeface="+mn-lt"/>
              </a:rPr>
              <a:t>: Target younger, older, and high-income segments to expand reach.</a:t>
            </a:r>
            <a:endParaRPr lang="en-US" sz="1400"/>
          </a:p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6C417-581E-1878-4D3B-A3E3C0AC7BD1}"/>
              </a:ext>
            </a:extLst>
          </p:cNvPr>
          <p:cNvSpPr txBox="1"/>
          <p:nvPr/>
        </p:nvSpPr>
        <p:spPr>
          <a:xfrm>
            <a:off x="2832339" y="129396"/>
            <a:ext cx="108117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Customer Demographics Analysis: Age &amp; Income Insights</a:t>
            </a:r>
            <a:endParaRPr lang="en-US"/>
          </a:p>
          <a:p>
            <a:pPr algn="l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A5C10-CFF0-7F5D-C9B2-70AC5B5B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3415" y="6379953"/>
            <a:ext cx="12198829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0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hart of a customer segment&#10;&#10;Description automatically generated">
            <a:extLst>
              <a:ext uri="{FF2B5EF4-FFF2-40B4-BE49-F238E27FC236}">
                <a16:creationId xmlns:a16="http://schemas.microsoft.com/office/drawing/2014/main" id="{660C6F63-0508-1BA8-4215-00EB57AF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0" y="681486"/>
            <a:ext cx="5486400" cy="4114800"/>
          </a:xfrm>
          <a:prstGeom prst="rect">
            <a:avLst/>
          </a:prstGeom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81397B4F-D67D-CAE2-8997-29AA32B8A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639" y="4969534"/>
            <a:ext cx="1906439" cy="1383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125041-8A09-0C27-9A1D-F238DA4AEEC2}"/>
              </a:ext>
            </a:extLst>
          </p:cNvPr>
          <p:cNvSpPr txBox="1"/>
          <p:nvPr/>
        </p:nvSpPr>
        <p:spPr>
          <a:xfrm>
            <a:off x="3249282" y="28754"/>
            <a:ext cx="117606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Customer Segmentation &amp; Cluster Analysis</a:t>
            </a:r>
            <a:endParaRPr lang="en-US"/>
          </a:p>
          <a:p>
            <a:pPr algn="l"/>
            <a:endParaRPr lang="en-US"/>
          </a:p>
        </p:txBody>
      </p:sp>
      <p:pic>
        <p:nvPicPr>
          <p:cNvPr id="7" name="Picture 6" descr="A chart of a customer segment&#10;&#10;Description automatically generated">
            <a:extLst>
              <a:ext uri="{FF2B5EF4-FFF2-40B4-BE49-F238E27FC236}">
                <a16:creationId xmlns:a16="http://schemas.microsoft.com/office/drawing/2014/main" id="{5378E3FB-7E52-C7D5-8258-546E0EEAE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818" y="681487"/>
            <a:ext cx="5486400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9263C-91D3-D322-3BB5-A8AA5945DD0C}"/>
              </a:ext>
            </a:extLst>
          </p:cNvPr>
          <p:cNvSpPr txBox="1"/>
          <p:nvPr/>
        </p:nvSpPr>
        <p:spPr>
          <a:xfrm>
            <a:off x="330679" y="4974566"/>
            <a:ext cx="9546566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Engage High Frequency, Moderate Satisfaction Customers (Green)</a:t>
            </a:r>
            <a:r>
              <a:rPr lang="en-US" sz="1400">
                <a:ea typeface="+mn-lt"/>
                <a:cs typeface="+mn-lt"/>
              </a:rPr>
              <a:t>: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    Focus on personalized retention strategies to boost their satisfaction.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Nurture Low Frequency, High Satisfaction Customers (Blue)</a:t>
            </a:r>
            <a:r>
              <a:rPr lang="en-US" sz="1400">
                <a:ea typeface="+mn-lt"/>
                <a:cs typeface="+mn-lt"/>
              </a:rPr>
              <a:t>: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   Incentivize frequent purchases through loyalty rewards or targeted offers.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Strengthen Moderate Frequency, High Satisfaction Segment (Orange)</a:t>
            </a:r>
            <a:r>
              <a:rPr lang="en-US" sz="1400">
                <a:ea typeface="+mn-lt"/>
                <a:cs typeface="+mn-lt"/>
              </a:rPr>
              <a:t>: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   Leverage their loyalty to drive referrals and upselling.</a:t>
            </a:r>
            <a:endParaRPr lang="en-US" sz="1400"/>
          </a:p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AA94D-C9EA-183A-8C56-D59D29C9F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-3415" y="6451840"/>
            <a:ext cx="12213206" cy="39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8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ar graph with numbers and a white background&#10;&#10;Description automatically generated">
            <a:extLst>
              <a:ext uri="{FF2B5EF4-FFF2-40B4-BE49-F238E27FC236}">
                <a16:creationId xmlns:a16="http://schemas.microsoft.com/office/drawing/2014/main" id="{9B07319E-4E42-B2C4-DB10-3E56E7D1B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65299"/>
            <a:ext cx="5995359" cy="3145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E514E9-A6B0-9B93-BC59-589C504F5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953" y="1169535"/>
            <a:ext cx="6311660" cy="3038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02D948-4674-1912-7F2E-9702582AE6EE}"/>
              </a:ext>
            </a:extLst>
          </p:cNvPr>
          <p:cNvSpPr txBox="1"/>
          <p:nvPr/>
        </p:nvSpPr>
        <p:spPr>
          <a:xfrm>
            <a:off x="2156603" y="158151"/>
            <a:ext cx="112143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Clustering Insights: Demographics, Income, and Spending Patterns</a:t>
            </a:r>
            <a:endParaRPr lang="en-US" dirty="0"/>
          </a:p>
          <a:p>
            <a:pPr algn="l"/>
            <a:endParaRPr lang="en-US"/>
          </a:p>
        </p:txBody>
      </p:sp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D38D3B2C-2DC5-E677-BA53-D2D59EF81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717" y="4504426"/>
            <a:ext cx="3249284" cy="1874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367F92-9822-1732-6124-9C700D378734}"/>
              </a:ext>
            </a:extLst>
          </p:cNvPr>
          <p:cNvSpPr txBox="1"/>
          <p:nvPr/>
        </p:nvSpPr>
        <p:spPr>
          <a:xfrm>
            <a:off x="287546" y="4586377"/>
            <a:ext cx="8396377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Focus on Gender-Specific Engagement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   Tailor offers and marketing strategies to align with gender-dominant clusters.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Leverage Income Data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   Upsell to higher-income customers by identifying their preferences and patterns.</a:t>
            </a: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b="1" dirty="0">
                <a:ea typeface="+mn-lt"/>
                <a:cs typeface="+mn-lt"/>
              </a:rPr>
              <a:t>Optimize Cluster Count</a:t>
            </a:r>
            <a:r>
              <a:rPr lang="en-US" sz="1400" dirty="0">
                <a:ea typeface="+mn-lt"/>
                <a:cs typeface="+mn-lt"/>
              </a:rPr>
              <a:t>: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   Retain </a:t>
            </a:r>
            <a:r>
              <a:rPr lang="en-US" sz="1400" b="1" dirty="0">
                <a:ea typeface="+mn-lt"/>
                <a:cs typeface="+mn-lt"/>
              </a:rPr>
              <a:t>k=2</a:t>
            </a:r>
            <a:r>
              <a:rPr lang="en-US" sz="1400" dirty="0">
                <a:ea typeface="+mn-lt"/>
                <a:cs typeface="+mn-lt"/>
              </a:rPr>
              <a:t> for simplicity and clarity in customer segmentation.</a:t>
            </a:r>
            <a:endParaRPr lang="en-US" sz="1400" dirty="0"/>
          </a:p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3AD63-6685-83DF-F0B8-5B916A46A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-3415" y="6394331"/>
            <a:ext cx="12198829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2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 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121</cp:revision>
  <dcterms:created xsi:type="dcterms:W3CDTF">2024-12-04T22:03:47Z</dcterms:created>
  <dcterms:modified xsi:type="dcterms:W3CDTF">2024-12-05T00:54:13Z</dcterms:modified>
</cp:coreProperties>
</file>