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74" r:id="rId8"/>
    <p:sldId id="265" r:id="rId9"/>
    <p:sldId id="275" r:id="rId10"/>
    <p:sldId id="276" r:id="rId11"/>
    <p:sldId id="277" r:id="rId12"/>
    <p:sldId id="272" r:id="rId13"/>
    <p:sldId id="270" r:id="rId14"/>
    <p:sldId id="278" r:id="rId15"/>
    <p:sldId id="260" r:id="rId16"/>
    <p:sldId id="284" r:id="rId17"/>
    <p:sldId id="280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97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597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746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894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043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192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FF33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8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7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>
        <a:noFill/>
        <a:ln>
          <a:solidFill>
            <a:schemeClr val="accent2">
              <a:alpha val="90000"/>
            </a:schemeClr>
          </a:solidFill>
        </a:ln>
      </dgm:spPr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bg2"/>
              </a:solidFill>
              <a:latin typeface="Tenorite"/>
              <a:ea typeface="+mn-ea"/>
              <a:cs typeface="+mn-cs"/>
            </a:rPr>
            <a:t>Build dashboards on curated Delta tables for insights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 custT="1"/>
      <dgm:spPr>
        <a:noFill/>
        <a:ln>
          <a:solidFill>
            <a:schemeClr val="accent2"/>
          </a:solidFill>
        </a:ln>
      </dgm:spPr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400" b="1" kern="1200" spc="150" baseline="0" dirty="0">
              <a:solidFill>
                <a:schemeClr val="accent2"/>
              </a:solidFill>
              <a:latin typeface="+mj-lt"/>
              <a:ea typeface="+mj-ea"/>
              <a:cs typeface="+mj-cs"/>
            </a:rPr>
            <a:t>Create Storage Accounts &amp; Containers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>
        <a:noFill/>
        <a:ln>
          <a:solidFill>
            <a:schemeClr val="accent2"/>
          </a:solidFill>
        </a:ln>
      </dgm:spPr>
      <dgm:t>
        <a:bodyPr/>
        <a:lstStyle/>
        <a:p>
          <a:pPr marL="0"/>
          <a:r>
            <a:rPr lang="en-US" sz="1600" kern="1200" spc="150" baseline="0" dirty="0">
              <a:solidFill>
                <a:schemeClr val="accent2"/>
              </a:solidFill>
              <a:latin typeface="Tenorite"/>
              <a:ea typeface="+mn-ea"/>
              <a:cs typeface="+mn-cs"/>
            </a:rPr>
            <a:t>Develop Databricks Notebooks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>
        <a:noFill/>
        <a:ln>
          <a:solidFill>
            <a:schemeClr val="accent2">
              <a:alpha val="90000"/>
            </a:schemeClr>
          </a:solidFill>
        </a:ln>
      </dgm:spPr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solidFill>
                <a:schemeClr val="bg2"/>
              </a:solidFill>
              <a:latin typeface="+mn-lt"/>
            </a:rPr>
            <a:t>Build </a:t>
          </a:r>
          <a:r>
            <a:rPr lang="en-US" sz="1400" spc="50" baseline="0" dirty="0" err="1">
              <a:solidFill>
                <a:schemeClr val="bg2"/>
              </a:solidFill>
              <a:latin typeface="+mn-lt"/>
            </a:rPr>
            <a:t>PySpark</a:t>
          </a:r>
          <a:r>
            <a:rPr lang="en-US" sz="1400" spc="50" baseline="0" dirty="0">
              <a:solidFill>
                <a:schemeClr val="bg2"/>
              </a:solidFill>
              <a:latin typeface="+mn-lt"/>
            </a:rPr>
            <a:t> notebooks for ingestion, cleaning, and aggregation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>
        <a:noFill/>
        <a:ln>
          <a:solidFill>
            <a:schemeClr val="accent2"/>
          </a:solidFill>
        </a:ln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schemeClr val="accent2"/>
              </a:solidFill>
              <a:latin typeface="Tenorite"/>
              <a:ea typeface="+mn-ea"/>
              <a:cs typeface="+mn-cs"/>
            </a:rPr>
            <a:t>Configure ADF Pipeline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>
        <a:noFill/>
        <a:ln>
          <a:solidFill>
            <a:schemeClr val="accent2">
              <a:alpha val="90000"/>
            </a:schemeClr>
          </a:solidFill>
        </a:ln>
      </dgm:spPr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bg2"/>
              </a:solidFill>
              <a:latin typeface="Tenorite"/>
              <a:ea typeface="+mn-ea"/>
              <a:cs typeface="+mn-cs"/>
            </a:rPr>
            <a:t>Orchestrate data flow with Copy and Databricks Notebook activities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>
        <a:noFill/>
        <a:ln>
          <a:solidFill>
            <a:schemeClr val="accent2">
              <a:alpha val="90000"/>
            </a:schemeClr>
          </a:solidFill>
        </a:ln>
      </dgm:spPr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bg2"/>
              </a:solidFill>
              <a:latin typeface="Tenorite"/>
              <a:ea typeface="+mn-ea"/>
              <a:cs typeface="+mn-cs"/>
            </a:rPr>
            <a:t>Automate deployment of notebooks and pipelines updates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 custT="1"/>
      <dgm:spPr>
        <a:noFill/>
        <a:ln>
          <a:solidFill>
            <a:schemeClr val="accent2"/>
          </a:solidFill>
        </a:ln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schemeClr val="accent2"/>
              </a:solidFill>
              <a:latin typeface="Tenorite"/>
              <a:ea typeface="+mn-ea"/>
              <a:cs typeface="+mn-cs"/>
            </a:rPr>
            <a:t>Connect Power BI to Gold Layer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>
        <a:noFill/>
        <a:ln>
          <a:solidFill>
            <a:schemeClr val="accent2"/>
          </a:solidFill>
        </a:ln>
      </dgm:spPr>
      <dgm:t>
        <a:bodyPr/>
        <a:lstStyle/>
        <a:p>
          <a:pPr marL="0"/>
          <a:r>
            <a:rPr lang="en-US" sz="1600" kern="1200" spc="150" baseline="0" dirty="0">
              <a:solidFill>
                <a:schemeClr val="accent2"/>
              </a:solidFill>
              <a:latin typeface="Tenorite"/>
              <a:ea typeface="+mn-ea"/>
              <a:cs typeface="+mn-cs"/>
            </a:rPr>
            <a:t>Add CI/CD in Azure DevOps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>
        <a:noFill/>
        <a:ln>
          <a:solidFill>
            <a:schemeClr val="accent2">
              <a:alpha val="90000"/>
            </a:schemeClr>
          </a:solidFill>
        </a:ln>
      </dgm:spPr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solidFill>
                <a:schemeClr val="bg2"/>
              </a:solidFill>
              <a:latin typeface="+mn-lt"/>
            </a:rPr>
            <a:t>Provision ADLS and define Bronze, Silver, and Gold folders</a:t>
          </a: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5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5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3760" y="825182"/>
          <a:ext cx="2011384" cy="603415"/>
        </a:xfrm>
        <a:prstGeom prst="rect">
          <a:avLst/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spc="150" baseline="0" dirty="0">
              <a:solidFill>
                <a:schemeClr val="accent2"/>
              </a:solidFill>
              <a:latin typeface="+mj-lt"/>
              <a:ea typeface="+mj-ea"/>
              <a:cs typeface="+mj-cs"/>
            </a:rPr>
            <a:t>Create Storage Accounts &amp; Containers</a:t>
          </a:r>
        </a:p>
      </dsp:txBody>
      <dsp:txXfrm>
        <a:off x="13760" y="825182"/>
        <a:ext cx="2011384" cy="603415"/>
      </dsp:txXfrm>
    </dsp:sp>
    <dsp:sp modelId="{22359DD7-1BFB-4900-BAE6-6084F2F57988}">
      <dsp:nvSpPr>
        <dsp:cNvPr id="0" name=""/>
        <dsp:cNvSpPr/>
      </dsp:nvSpPr>
      <dsp:spPr>
        <a:xfrm>
          <a:off x="13760" y="1428597"/>
          <a:ext cx="2011384" cy="1872132"/>
        </a:xfrm>
        <a:prstGeom prst="rect">
          <a:avLst/>
        </a:prstGeom>
        <a:noFill/>
        <a:ln w="12700" cap="flat" cmpd="sng" algn="ctr">
          <a:solidFill>
            <a:schemeClr val="accent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bg2"/>
              </a:solidFill>
              <a:latin typeface="+mn-lt"/>
            </a:rPr>
            <a:t>Provision ADLS and define Bronze, Silver, and Gold folders</a:t>
          </a:r>
        </a:p>
      </dsp:txBody>
      <dsp:txXfrm>
        <a:off x="13760" y="1428597"/>
        <a:ext cx="2011384" cy="1872132"/>
      </dsp:txXfrm>
    </dsp:sp>
    <dsp:sp modelId="{C4F84DEA-2002-4D32-8E80-70EEE05E345A}">
      <dsp:nvSpPr>
        <dsp:cNvPr id="0" name=""/>
        <dsp:cNvSpPr/>
      </dsp:nvSpPr>
      <dsp:spPr>
        <a:xfrm>
          <a:off x="2132933" y="825182"/>
          <a:ext cx="2011384" cy="603415"/>
        </a:xfrm>
        <a:prstGeom prst="rect">
          <a:avLst/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schemeClr val="accent2"/>
              </a:solidFill>
              <a:latin typeface="Tenorite"/>
              <a:ea typeface="+mn-ea"/>
              <a:cs typeface="+mn-cs"/>
            </a:rPr>
            <a:t>Develop Databricks Notebooks</a:t>
          </a:r>
        </a:p>
      </dsp:txBody>
      <dsp:txXfrm>
        <a:off x="2132933" y="825182"/>
        <a:ext cx="2011384" cy="603415"/>
      </dsp:txXfrm>
    </dsp:sp>
    <dsp:sp modelId="{4FEB85EB-D046-4CDB-8A62-BBCE260C4490}">
      <dsp:nvSpPr>
        <dsp:cNvPr id="0" name=""/>
        <dsp:cNvSpPr/>
      </dsp:nvSpPr>
      <dsp:spPr>
        <a:xfrm>
          <a:off x="2132933" y="1428597"/>
          <a:ext cx="2011384" cy="1872132"/>
        </a:xfrm>
        <a:prstGeom prst="rect">
          <a:avLst/>
        </a:prstGeom>
        <a:noFill/>
        <a:ln w="12700" cap="flat" cmpd="sng" algn="ctr">
          <a:solidFill>
            <a:schemeClr val="accent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bg2"/>
              </a:solidFill>
              <a:latin typeface="+mn-lt"/>
            </a:rPr>
            <a:t>Build </a:t>
          </a:r>
          <a:r>
            <a:rPr lang="en-US" sz="1400" kern="1200" spc="50" baseline="0" dirty="0" err="1">
              <a:solidFill>
                <a:schemeClr val="bg2"/>
              </a:solidFill>
              <a:latin typeface="+mn-lt"/>
            </a:rPr>
            <a:t>PySpark</a:t>
          </a:r>
          <a:r>
            <a:rPr lang="en-US" sz="1400" kern="1200" spc="50" baseline="0" dirty="0">
              <a:solidFill>
                <a:schemeClr val="bg2"/>
              </a:solidFill>
              <a:latin typeface="+mn-lt"/>
            </a:rPr>
            <a:t> notebooks for ingestion, cleaning, and aggregation</a:t>
          </a:r>
        </a:p>
      </dsp:txBody>
      <dsp:txXfrm>
        <a:off x="2132933" y="1428597"/>
        <a:ext cx="2011384" cy="1872132"/>
      </dsp:txXfrm>
    </dsp:sp>
    <dsp:sp modelId="{49B7F8FA-D256-41EF-9327-52A3551D9A60}">
      <dsp:nvSpPr>
        <dsp:cNvPr id="0" name=""/>
        <dsp:cNvSpPr/>
      </dsp:nvSpPr>
      <dsp:spPr>
        <a:xfrm>
          <a:off x="4252107" y="825182"/>
          <a:ext cx="2011384" cy="603415"/>
        </a:xfrm>
        <a:prstGeom prst="rect">
          <a:avLst/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schemeClr val="accent2"/>
              </a:solidFill>
              <a:latin typeface="Tenorite"/>
              <a:ea typeface="+mn-ea"/>
              <a:cs typeface="+mn-cs"/>
            </a:rPr>
            <a:t>Configure ADF Pipeline</a:t>
          </a:r>
        </a:p>
      </dsp:txBody>
      <dsp:txXfrm>
        <a:off x="4252107" y="825182"/>
        <a:ext cx="2011384" cy="603415"/>
      </dsp:txXfrm>
    </dsp:sp>
    <dsp:sp modelId="{6B5FE59C-B471-448A-AA7A-B526DCC4D4CA}">
      <dsp:nvSpPr>
        <dsp:cNvPr id="0" name=""/>
        <dsp:cNvSpPr/>
      </dsp:nvSpPr>
      <dsp:spPr>
        <a:xfrm>
          <a:off x="4252107" y="1428597"/>
          <a:ext cx="2011384" cy="1872132"/>
        </a:xfrm>
        <a:prstGeom prst="rect">
          <a:avLst/>
        </a:prstGeom>
        <a:noFill/>
        <a:ln w="12700" cap="flat" cmpd="sng" algn="ctr">
          <a:solidFill>
            <a:schemeClr val="accent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bg2"/>
              </a:solidFill>
              <a:latin typeface="Tenorite"/>
              <a:ea typeface="+mn-ea"/>
              <a:cs typeface="+mn-cs"/>
            </a:rPr>
            <a:t>Orchestrate data flow with Copy and Databricks Notebook activities</a:t>
          </a:r>
        </a:p>
      </dsp:txBody>
      <dsp:txXfrm>
        <a:off x="4252107" y="1428597"/>
        <a:ext cx="2011384" cy="1872132"/>
      </dsp:txXfrm>
    </dsp:sp>
    <dsp:sp modelId="{4132ECB1-6BEF-4935-AFA3-B2EAA48FDE7E}">
      <dsp:nvSpPr>
        <dsp:cNvPr id="0" name=""/>
        <dsp:cNvSpPr/>
      </dsp:nvSpPr>
      <dsp:spPr>
        <a:xfrm>
          <a:off x="6371281" y="825182"/>
          <a:ext cx="2011384" cy="603415"/>
        </a:xfrm>
        <a:prstGeom prst="rect">
          <a:avLst/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schemeClr val="accent2"/>
              </a:solidFill>
              <a:latin typeface="Tenorite"/>
              <a:ea typeface="+mn-ea"/>
              <a:cs typeface="+mn-cs"/>
            </a:rPr>
            <a:t>Add CI/CD in Azure DevOps</a:t>
          </a:r>
        </a:p>
      </dsp:txBody>
      <dsp:txXfrm>
        <a:off x="6371281" y="825182"/>
        <a:ext cx="2011384" cy="603415"/>
      </dsp:txXfrm>
    </dsp:sp>
    <dsp:sp modelId="{C42A8BDE-B838-475D-AFDE-17B60D744AB6}">
      <dsp:nvSpPr>
        <dsp:cNvPr id="0" name=""/>
        <dsp:cNvSpPr/>
      </dsp:nvSpPr>
      <dsp:spPr>
        <a:xfrm>
          <a:off x="6371281" y="1428597"/>
          <a:ext cx="2011384" cy="1872132"/>
        </a:xfrm>
        <a:prstGeom prst="rect">
          <a:avLst/>
        </a:prstGeom>
        <a:noFill/>
        <a:ln w="12700" cap="flat" cmpd="sng" algn="ctr">
          <a:solidFill>
            <a:schemeClr val="accent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bg2"/>
              </a:solidFill>
              <a:latin typeface="Tenorite"/>
              <a:ea typeface="+mn-ea"/>
              <a:cs typeface="+mn-cs"/>
            </a:rPr>
            <a:t>Automate deployment of notebooks and pipelines updates</a:t>
          </a:r>
        </a:p>
      </dsp:txBody>
      <dsp:txXfrm>
        <a:off x="6371281" y="1428597"/>
        <a:ext cx="2011384" cy="1872132"/>
      </dsp:txXfrm>
    </dsp:sp>
    <dsp:sp modelId="{59606EB9-9F10-4D12-A33F-A242FDCC0D0F}">
      <dsp:nvSpPr>
        <dsp:cNvPr id="0" name=""/>
        <dsp:cNvSpPr/>
      </dsp:nvSpPr>
      <dsp:spPr>
        <a:xfrm>
          <a:off x="8490455" y="825182"/>
          <a:ext cx="2011384" cy="603415"/>
        </a:xfrm>
        <a:prstGeom prst="rect">
          <a:avLst/>
        </a:pr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schemeClr val="accent2"/>
              </a:solidFill>
              <a:latin typeface="Tenorite"/>
              <a:ea typeface="+mn-ea"/>
              <a:cs typeface="+mn-cs"/>
            </a:rPr>
            <a:t>Connect Power BI to Gold Layer</a:t>
          </a:r>
        </a:p>
      </dsp:txBody>
      <dsp:txXfrm>
        <a:off x="8490455" y="825182"/>
        <a:ext cx="2011384" cy="603415"/>
      </dsp:txXfrm>
    </dsp:sp>
    <dsp:sp modelId="{C8429E68-36DD-4F6A-A2F4-7CCDADCEFAD1}">
      <dsp:nvSpPr>
        <dsp:cNvPr id="0" name=""/>
        <dsp:cNvSpPr/>
      </dsp:nvSpPr>
      <dsp:spPr>
        <a:xfrm>
          <a:off x="8490455" y="1428597"/>
          <a:ext cx="2011384" cy="1872132"/>
        </a:xfrm>
        <a:prstGeom prst="rect">
          <a:avLst/>
        </a:prstGeom>
        <a:noFill/>
        <a:ln w="12700" cap="flat" cmpd="sng" algn="ctr">
          <a:solidFill>
            <a:schemeClr val="accent2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schemeClr val="bg2"/>
              </a:solidFill>
              <a:latin typeface="Tenorite"/>
              <a:ea typeface="+mn-ea"/>
              <a:cs typeface="+mn-cs"/>
            </a:rPr>
            <a:t>Build dashboards on curated Delta tables for insights</a:t>
          </a:r>
        </a:p>
      </dsp:txBody>
      <dsp:txXfrm>
        <a:off x="8490455" y="1428597"/>
        <a:ext cx="2011384" cy="1872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97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597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746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894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043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192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5FA7D19-345A-60B6-770C-2B8C61F52639}"/>
              </a:ext>
            </a:extLst>
          </p:cNvPr>
          <p:cNvSpPr/>
          <p:nvPr userDrawn="1"/>
        </p:nvSpPr>
        <p:spPr>
          <a:xfrm flipH="1">
            <a:off x="-269050" y="-621610"/>
            <a:ext cx="12469091" cy="7476836"/>
          </a:xfrm>
          <a:prstGeom prst="triangle">
            <a:avLst>
              <a:gd name="adj" fmla="val 0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8836" y="2058508"/>
            <a:ext cx="10954328" cy="1809050"/>
          </a:xfrm>
        </p:spPr>
        <p:txBody>
          <a:bodyPr anchor="b">
            <a:noAutofit/>
          </a:bodyPr>
          <a:lstStyle>
            <a:lvl1pPr algn="ctr">
              <a:defRPr sz="36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836" y="4015897"/>
            <a:ext cx="10954328" cy="1415085"/>
          </a:xfrm>
        </p:spPr>
        <p:txBody>
          <a:bodyPr anchor="t">
            <a:normAutofit/>
          </a:bodyPr>
          <a:lstStyle>
            <a:lvl1pPr marL="0" indent="0" algn="ctr">
              <a:buNone/>
              <a:defRPr sz="1599">
                <a:solidFill>
                  <a:schemeClr val="bg1"/>
                </a:solidFill>
              </a:defRPr>
            </a:lvl1pPr>
            <a:lvl2pPr marL="457185" indent="0" algn="ctr">
              <a:buNone/>
              <a:defRPr sz="1999"/>
            </a:lvl2pPr>
            <a:lvl3pPr marL="914371" indent="0" algn="ctr">
              <a:buNone/>
              <a:defRPr sz="1799"/>
            </a:lvl3pPr>
            <a:lvl4pPr marL="1371556" indent="0" algn="ctr">
              <a:buNone/>
              <a:defRPr sz="1599"/>
            </a:lvl4pPr>
            <a:lvl5pPr marL="1828743" indent="0" algn="ctr">
              <a:buNone/>
              <a:defRPr sz="1599"/>
            </a:lvl5pPr>
            <a:lvl6pPr marL="2285928" indent="0" algn="ctr">
              <a:buNone/>
              <a:defRPr sz="1599"/>
            </a:lvl6pPr>
            <a:lvl7pPr marL="2743114" indent="0" algn="ctr">
              <a:buNone/>
              <a:defRPr sz="1599"/>
            </a:lvl7pPr>
            <a:lvl8pPr marL="3200299" indent="0" algn="ctr">
              <a:buNone/>
              <a:defRPr sz="1599"/>
            </a:lvl8pPr>
            <a:lvl9pPr marL="3657486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4D8390-D76A-F143-BE81-45A186A54B8C}"/>
              </a:ext>
            </a:extLst>
          </p:cNvPr>
          <p:cNvCxnSpPr>
            <a:cxnSpLocks/>
          </p:cNvCxnSpPr>
          <p:nvPr userDrawn="1"/>
        </p:nvCxnSpPr>
        <p:spPr>
          <a:xfrm>
            <a:off x="4773860" y="3937547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A78A814-8FAA-8CE2-BCE1-8D19729C835D}"/>
              </a:ext>
            </a:extLst>
          </p:cNvPr>
          <p:cNvGrpSpPr/>
          <p:nvPr userDrawn="1"/>
        </p:nvGrpSpPr>
        <p:grpSpPr>
          <a:xfrm>
            <a:off x="11178073" y="6029035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979E6B-11A4-667C-5AC2-B9420C4E154A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E421C81-A79F-B7CD-7DC9-FBAE4F4252F0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6C94C82-DB16-24A9-0AA5-9FF1C9358EFE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D36899-8F27-FD44-02BB-3C1C353DB8FE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118527B-B2DE-C97A-9273-81137C11FD08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AC4D6F-E97C-A332-DB58-7FED8E7B5A5F}"/>
              </a:ext>
            </a:extLst>
          </p:cNvPr>
          <p:cNvSpPr/>
          <p:nvPr userDrawn="1"/>
        </p:nvSpPr>
        <p:spPr>
          <a:xfrm>
            <a:off x="0" y="3886199"/>
            <a:ext cx="12192000" cy="297180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2395" y="2353367"/>
            <a:ext cx="2081609" cy="2225966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22395" y="4624688"/>
            <a:ext cx="208483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399" b="1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22395" y="5002152"/>
            <a:ext cx="2084832" cy="930552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42487" y="2353367"/>
            <a:ext cx="2081609" cy="2225966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1413" y="4624688"/>
            <a:ext cx="208483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399" b="1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1413" y="5016832"/>
            <a:ext cx="2084832" cy="930552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60431" y="4624688"/>
            <a:ext cx="208483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399" b="1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60431" y="5016832"/>
            <a:ext cx="2084832" cy="930552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62579" y="2353367"/>
            <a:ext cx="2081609" cy="2225966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79448" y="4624688"/>
            <a:ext cx="208483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399" b="1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79448" y="5002152"/>
            <a:ext cx="2084832" cy="930552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Designed by PoweredTemplate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61FEBFB4-47A3-5160-31ED-646DE11EEE3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2671" y="2353367"/>
            <a:ext cx="2081609" cy="2225966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9195B-6462-5C42-FAC0-B27E5A8B53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CA46A-11FD-C045-C868-C7D85A3144DA}"/>
              </a:ext>
            </a:extLst>
          </p:cNvPr>
          <p:cNvCxnSpPr>
            <a:cxnSpLocks/>
          </p:cNvCxnSpPr>
          <p:nvPr userDrawn="1"/>
        </p:nvCxnSpPr>
        <p:spPr>
          <a:xfrm>
            <a:off x="10366955" y="1759383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6 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1A1F445-1B22-3338-0C6E-5A499F21CD98}"/>
              </a:ext>
            </a:extLst>
          </p:cNvPr>
          <p:cNvSpPr/>
          <p:nvPr userDrawn="1"/>
        </p:nvSpPr>
        <p:spPr>
          <a:xfrm>
            <a:off x="0" y="3886199"/>
            <a:ext cx="12192000" cy="2971801"/>
          </a:xfrm>
          <a:prstGeom prst="rect">
            <a:avLst/>
          </a:pr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197" y="2428875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91267" y="2428875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991267" y="2791694"/>
            <a:ext cx="1828800" cy="70398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8196" y="4287711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  <a:latin typeface="Space Mono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991267" y="4305099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991267" y="4649580"/>
            <a:ext cx="1828800" cy="70493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4FE0EAA4-2735-4836-1B61-8E1ACE69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72A03908-11BD-AF26-DF97-D59CAEDF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B5B76A51-CF1A-A767-9E49-7A9049CA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FAE6AD58-F732-9C83-3552-67BD38D0F12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605063" y="2423834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247F117A-5E3E-3B39-4E17-438AED04A9B6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758133" y="242383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CDF4282E-97E3-93EB-4546-AF64C8F481F8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758133" y="2786653"/>
            <a:ext cx="1828800" cy="70398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8" name="Picture Placeholder 10">
            <a:extLst>
              <a:ext uri="{FF2B5EF4-FFF2-40B4-BE49-F238E27FC236}">
                <a16:creationId xmlns:a16="http://schemas.microsoft.com/office/drawing/2014/main" id="{1A3D2331-3723-3055-7C3E-8C1B815F6034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605062" y="4282670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  <a:latin typeface="Space Mono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82ED647D-55E4-7953-CE5F-C19993A216B4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58133" y="430005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7936D051-99E8-05CB-01B5-43813B42FB9D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5758133" y="4644539"/>
            <a:ext cx="1828800" cy="70493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Picture Placeholder 10">
            <a:extLst>
              <a:ext uri="{FF2B5EF4-FFF2-40B4-BE49-F238E27FC236}">
                <a16:creationId xmlns:a16="http://schemas.microsoft.com/office/drawing/2014/main" id="{5F8C3294-C7D3-83CE-D866-5FAB9FABF68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371931" y="2422414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9AD869AC-7C0C-5AD7-3568-47B30016196F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9525001" y="24224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A9B0821-6B2B-EA1A-09E6-1D2A7844CC24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9525001" y="2785233"/>
            <a:ext cx="1828800" cy="70398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29CA327-469A-4366-B6CE-D2711986E6F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371930" y="4281250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  <a:latin typeface="Space Mono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C1617A36-9E32-8D54-B5E8-3E031A505527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525001" y="429863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32264012-A385-C514-7AA9-AAC05737950E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525001" y="4643119"/>
            <a:ext cx="1828800" cy="70493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6C21F-13A7-0F8A-B000-95ECBDF131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4DB0087-2D1D-5FB6-8B86-54DAE8D1093F}"/>
              </a:ext>
            </a:extLst>
          </p:cNvPr>
          <p:cNvGrpSpPr/>
          <p:nvPr userDrawn="1"/>
        </p:nvGrpSpPr>
        <p:grpSpPr>
          <a:xfrm>
            <a:off x="10651466" y="5773671"/>
            <a:ext cx="702335" cy="45721"/>
            <a:chOff x="5711699" y="4532743"/>
            <a:chExt cx="702335" cy="45721"/>
          </a:xfrm>
          <a:solidFill>
            <a:schemeClr val="tx1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A26728-DB7B-FD46-552A-A27F3C4D8F5A}"/>
                </a:ext>
              </a:extLst>
            </p:cNvPr>
            <p:cNvSpPr/>
            <p:nvPr userDrawn="1"/>
          </p:nvSpPr>
          <p:spPr>
            <a:xfrm>
              <a:off x="5711699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0E0E5C-5695-F76E-FF54-79A588CB2345}"/>
                </a:ext>
              </a:extLst>
            </p:cNvPr>
            <p:cNvSpPr/>
            <p:nvPr userDrawn="1"/>
          </p:nvSpPr>
          <p:spPr>
            <a:xfrm>
              <a:off x="5784655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5FF8755-E14E-A2A4-05B7-888D08BAF0D7}"/>
                </a:ext>
              </a:extLst>
            </p:cNvPr>
            <p:cNvSpPr/>
            <p:nvPr userDrawn="1"/>
          </p:nvSpPr>
          <p:spPr>
            <a:xfrm>
              <a:off x="5857611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5A6EDE1-29EC-F8B5-905D-433CC269CB6D}"/>
                </a:ext>
              </a:extLst>
            </p:cNvPr>
            <p:cNvSpPr/>
            <p:nvPr userDrawn="1"/>
          </p:nvSpPr>
          <p:spPr>
            <a:xfrm>
              <a:off x="5930567" y="4532743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50E130-0C16-BB0F-0548-9DC36D6FE9C1}"/>
                </a:ext>
              </a:extLst>
            </p:cNvPr>
            <p:cNvSpPr/>
            <p:nvPr userDrawn="1"/>
          </p:nvSpPr>
          <p:spPr>
            <a:xfrm>
              <a:off x="6003536" y="4532746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6BDAA4-3B4F-722D-5625-104C3CA0B8E3}"/>
                </a:ext>
              </a:extLst>
            </p:cNvPr>
            <p:cNvSpPr/>
            <p:nvPr userDrawn="1"/>
          </p:nvSpPr>
          <p:spPr>
            <a:xfrm>
              <a:off x="6076479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EB83A3-87F9-A97D-D316-D1B155C1169B}"/>
                </a:ext>
              </a:extLst>
            </p:cNvPr>
            <p:cNvSpPr/>
            <p:nvPr userDrawn="1"/>
          </p:nvSpPr>
          <p:spPr>
            <a:xfrm>
              <a:off x="6149435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6DB2444-7B18-33EA-C0DC-B900DCA29E20}"/>
                </a:ext>
              </a:extLst>
            </p:cNvPr>
            <p:cNvSpPr/>
            <p:nvPr userDrawn="1"/>
          </p:nvSpPr>
          <p:spPr>
            <a:xfrm>
              <a:off x="6222391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A4E9E80-DCBF-C8A7-AAF0-C72DD448B2E7}"/>
                </a:ext>
              </a:extLst>
            </p:cNvPr>
            <p:cNvSpPr/>
            <p:nvPr userDrawn="1"/>
          </p:nvSpPr>
          <p:spPr>
            <a:xfrm>
              <a:off x="6295347" y="4532743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F461E7-D2DF-FD11-8E59-85A62A88B3A0}"/>
                </a:ext>
              </a:extLst>
            </p:cNvPr>
            <p:cNvSpPr/>
            <p:nvPr userDrawn="1"/>
          </p:nvSpPr>
          <p:spPr>
            <a:xfrm>
              <a:off x="6368316" y="4532746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17AD76-CFAB-A2FD-C84B-F767DA266090}"/>
              </a:ext>
            </a:extLst>
          </p:cNvPr>
          <p:cNvSpPr/>
          <p:nvPr userDrawn="1"/>
        </p:nvSpPr>
        <p:spPr>
          <a:xfrm flipH="1"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2" y="1729749"/>
            <a:ext cx="10515601" cy="412654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4DBD5-1318-DFFA-DB4E-F774CC958C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12D809-BD0B-AA0D-EA11-D3732889C403}"/>
              </a:ext>
            </a:extLst>
          </p:cNvPr>
          <p:cNvCxnSpPr>
            <a:cxnSpLocks/>
          </p:cNvCxnSpPr>
          <p:nvPr userDrawn="1"/>
        </p:nvCxnSpPr>
        <p:spPr>
          <a:xfrm flipV="1">
            <a:off x="2968308" y="3231058"/>
            <a:ext cx="1288912" cy="1168029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B8EA9C-062B-889F-9D7F-35C4D20FD129}"/>
              </a:ext>
            </a:extLst>
          </p:cNvPr>
          <p:cNvCxnSpPr>
            <a:cxnSpLocks/>
          </p:cNvCxnSpPr>
          <p:nvPr userDrawn="1"/>
        </p:nvCxnSpPr>
        <p:spPr>
          <a:xfrm>
            <a:off x="4273099" y="3250689"/>
            <a:ext cx="2910126" cy="782513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13D162-3724-C2A0-A5F3-B4B5078C8D04}"/>
              </a:ext>
            </a:extLst>
          </p:cNvPr>
          <p:cNvCxnSpPr>
            <a:cxnSpLocks/>
          </p:cNvCxnSpPr>
          <p:nvPr userDrawn="1"/>
        </p:nvCxnSpPr>
        <p:spPr>
          <a:xfrm flipV="1">
            <a:off x="7183225" y="3079702"/>
            <a:ext cx="2781901" cy="95206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4117" y="3391876"/>
            <a:ext cx="2141764" cy="46759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19264" y="3958427"/>
            <a:ext cx="2141764" cy="46759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10538" y="2244935"/>
            <a:ext cx="2141764" cy="46759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12037" y="3656131"/>
            <a:ext cx="2141764" cy="46759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04117" y="3915313"/>
            <a:ext cx="1399032" cy="9189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0222" y="4497144"/>
            <a:ext cx="1399032" cy="9189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10538" y="2769167"/>
            <a:ext cx="1399032" cy="9189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12037" y="4181830"/>
            <a:ext cx="1399032" cy="9189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189EA6-F734-F65E-3B2A-2828445E91B2}"/>
              </a:ext>
            </a:extLst>
          </p:cNvPr>
          <p:cNvSpPr/>
          <p:nvPr userDrawn="1"/>
        </p:nvSpPr>
        <p:spPr>
          <a:xfrm>
            <a:off x="2675456" y="4105223"/>
            <a:ext cx="571504" cy="57607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LT Book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C9CC20-41F6-2203-BEFC-4D08D56BC2E3}"/>
              </a:ext>
            </a:extLst>
          </p:cNvPr>
          <p:cNvSpPr/>
          <p:nvPr userDrawn="1"/>
        </p:nvSpPr>
        <p:spPr>
          <a:xfrm>
            <a:off x="3961340" y="2962215"/>
            <a:ext cx="571504" cy="57607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LT Book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EF3DBF-536D-B5D2-4CE4-5901DDD6CEAA}"/>
              </a:ext>
            </a:extLst>
          </p:cNvPr>
          <p:cNvSpPr/>
          <p:nvPr userDrawn="1"/>
        </p:nvSpPr>
        <p:spPr>
          <a:xfrm>
            <a:off x="6890298" y="3748033"/>
            <a:ext cx="571504" cy="57607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LT Book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BC8605-AB10-3939-F616-2D1E3D092509}"/>
              </a:ext>
            </a:extLst>
          </p:cNvPr>
          <p:cNvSpPr/>
          <p:nvPr userDrawn="1"/>
        </p:nvSpPr>
        <p:spPr>
          <a:xfrm>
            <a:off x="9679374" y="2783269"/>
            <a:ext cx="571504" cy="57607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LT Book" pitchFamily="2" charset="0"/>
            </a:endParaRPr>
          </a:p>
        </p:txBody>
      </p: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443C515E-3494-ED68-3BE8-EDB5FEF2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9BF775E7-F416-F5AE-7B21-B5B903A2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14FBA2DF-2169-7702-5DC4-388EAF6C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54DD0-E1BF-5B48-046F-924C853184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9B14C8-3014-F309-4085-9BEC27A25E29}"/>
              </a:ext>
            </a:extLst>
          </p:cNvPr>
          <p:cNvCxnSpPr>
            <a:cxnSpLocks/>
          </p:cNvCxnSpPr>
          <p:nvPr userDrawn="1"/>
        </p:nvCxnSpPr>
        <p:spPr>
          <a:xfrm>
            <a:off x="831850" y="1759383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65FE63-F601-F6F6-DCBC-38C6AD8AE300}"/>
              </a:ext>
            </a:extLst>
          </p:cNvPr>
          <p:cNvSpPr/>
          <p:nvPr userDrawn="1"/>
        </p:nvSpPr>
        <p:spPr>
          <a:xfrm flipV="1">
            <a:off x="714373" y="1700213"/>
            <a:ext cx="5338194" cy="458975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E7E3AB-0AA2-E8FA-C7CB-F4BB323BFC3B}"/>
              </a:ext>
            </a:extLst>
          </p:cNvPr>
          <p:cNvSpPr/>
          <p:nvPr userDrawn="1"/>
        </p:nvSpPr>
        <p:spPr>
          <a:xfrm flipH="1">
            <a:off x="6142606" y="1700213"/>
            <a:ext cx="5338194" cy="458975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197" y="1828511"/>
            <a:ext cx="5090547" cy="693016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7" y="2649826"/>
            <a:ext cx="5090547" cy="352872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3255" y="1828511"/>
            <a:ext cx="5090547" cy="693016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marL="0" lvl="0" indent="0" algn="l" defTabSz="9143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3255" y="2649826"/>
            <a:ext cx="5090547" cy="352872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Date Placeholder 2">
            <a:extLst>
              <a:ext uri="{FF2B5EF4-FFF2-40B4-BE49-F238E27FC236}">
                <a16:creationId xmlns:a16="http://schemas.microsoft.com/office/drawing/2014/main" id="{5B2A3F41-CD57-4658-C2EA-E7CA05AE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616405AB-1EA6-239E-47B0-E5CABD7B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8345080F-7C06-FD44-3C4B-1FEF5900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A4DA3-4F7D-70F1-66D8-5884699695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3A5BB-382E-F071-4510-3EB4C8AB951D}"/>
              </a:ext>
            </a:extLst>
          </p:cNvPr>
          <p:cNvCxnSpPr>
            <a:cxnSpLocks/>
          </p:cNvCxnSpPr>
          <p:nvPr userDrawn="1"/>
        </p:nvCxnSpPr>
        <p:spPr>
          <a:xfrm>
            <a:off x="6263255" y="2585174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F35506-FB6D-BBC6-E305-1C4D1AACF9EA}"/>
              </a:ext>
            </a:extLst>
          </p:cNvPr>
          <p:cNvSpPr/>
          <p:nvPr userDrawn="1"/>
        </p:nvSpPr>
        <p:spPr>
          <a:xfrm flipH="1">
            <a:off x="7934036" y="1700213"/>
            <a:ext cx="3528291" cy="458975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E6865F-34BC-4627-12A0-35FF6765AFCF}"/>
              </a:ext>
            </a:extLst>
          </p:cNvPr>
          <p:cNvSpPr/>
          <p:nvPr userDrawn="1"/>
        </p:nvSpPr>
        <p:spPr>
          <a:xfrm flipV="1">
            <a:off x="737717" y="1626804"/>
            <a:ext cx="3528291" cy="458975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0CB8996-6B0D-2FAE-DD78-EF0A74BABC2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197" y="1828511"/>
            <a:ext cx="3306474" cy="469994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693FB528-5C49-857B-BCDE-070A2EB7D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7" y="2426804"/>
            <a:ext cx="3306474" cy="375174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77D4EC5D-9490-E0CB-652A-5A50EEC133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42762" y="1828511"/>
            <a:ext cx="3306474" cy="469994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marL="0" lvl="0" indent="0" algn="l" defTabSz="9143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</a:t>
            </a:r>
          </a:p>
        </p:txBody>
      </p:sp>
      <p:sp>
        <p:nvSpPr>
          <p:cNvPr id="46" name="Content Placeholder 5">
            <a:extLst>
              <a:ext uri="{FF2B5EF4-FFF2-40B4-BE49-F238E27FC236}">
                <a16:creationId xmlns:a16="http://schemas.microsoft.com/office/drawing/2014/main" id="{535C4465-9B1B-1470-F0D7-5AC9811CC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2762" y="2426804"/>
            <a:ext cx="3306474" cy="375174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Date Placeholder 2">
            <a:extLst>
              <a:ext uri="{FF2B5EF4-FFF2-40B4-BE49-F238E27FC236}">
                <a16:creationId xmlns:a16="http://schemas.microsoft.com/office/drawing/2014/main" id="{86A053FB-5955-E6A1-29EE-4BDF0940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0D493899-2324-F440-A63D-ED928DB2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Designed by PoweredTemplate</a:t>
            </a:r>
          </a:p>
        </p:txBody>
      </p:sp>
      <p:sp>
        <p:nvSpPr>
          <p:cNvPr id="51" name="Slide Number Placeholder 4">
            <a:extLst>
              <a:ext uri="{FF2B5EF4-FFF2-40B4-BE49-F238E27FC236}">
                <a16:creationId xmlns:a16="http://schemas.microsoft.com/office/drawing/2014/main" id="{E367A2DD-7522-A284-4CA8-63EE507F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B5B3090A-0F93-C715-3339-A9E0166D50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47327" y="1828511"/>
            <a:ext cx="3306474" cy="469994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marL="0" lvl="0" indent="0" algn="l" defTabSz="9143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</a:t>
            </a:r>
          </a:p>
        </p:txBody>
      </p:sp>
      <p:sp>
        <p:nvSpPr>
          <p:cNvPr id="53" name="Content Placeholder 5">
            <a:extLst>
              <a:ext uri="{FF2B5EF4-FFF2-40B4-BE49-F238E27FC236}">
                <a16:creationId xmlns:a16="http://schemas.microsoft.com/office/drawing/2014/main" id="{74A7E505-6430-2F83-62B9-02D8C5988D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47327" y="2426804"/>
            <a:ext cx="3306474" cy="375174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005AF-14F9-817D-179B-53B3EDFC8D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83B750B-3E88-E585-C18C-9886D65BB4B6}"/>
              </a:ext>
            </a:extLst>
          </p:cNvPr>
          <p:cNvCxnSpPr>
            <a:cxnSpLocks/>
          </p:cNvCxnSpPr>
          <p:nvPr userDrawn="1"/>
        </p:nvCxnSpPr>
        <p:spPr>
          <a:xfrm>
            <a:off x="831850" y="2362150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81437C-47A8-AD18-B61A-28561EE38A1B}"/>
              </a:ext>
            </a:extLst>
          </p:cNvPr>
          <p:cNvSpPr/>
          <p:nvPr userDrawn="1"/>
        </p:nvSpPr>
        <p:spPr>
          <a:xfrm>
            <a:off x="0" y="1819275"/>
            <a:ext cx="12192000" cy="5038725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Designed by PoweredTemplate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A99CCAE-F357-9C38-4173-2F54795FC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728216"/>
            <a:ext cx="10510199" cy="452659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DF5DE0-79E9-5112-7F2F-788567E660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7C0B5D-D368-33DF-7143-B38A8A6681C3}"/>
              </a:ext>
            </a:extLst>
          </p:cNvPr>
          <p:cNvGrpSpPr/>
          <p:nvPr userDrawn="1"/>
        </p:nvGrpSpPr>
        <p:grpSpPr>
          <a:xfrm rot="5400000">
            <a:off x="11408985" y="5902702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E4A8E6C-8BF9-B262-8579-330EB8B7BFF1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FAD7CE2-1BF7-3C26-7E33-C8DD158B43D3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205EB8-B717-5C94-7258-FE062036AFAF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9977261-91B0-DB0A-8944-EABE8D341955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08DBD38-5598-BACA-B182-3D7546C8ACE9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F01164-6B0F-62A6-02EC-D5D5C73AEB19}"/>
              </a:ext>
            </a:extLst>
          </p:cNvPr>
          <p:cNvCxnSpPr>
            <a:cxnSpLocks/>
          </p:cNvCxnSpPr>
          <p:nvPr userDrawn="1"/>
        </p:nvCxnSpPr>
        <p:spPr>
          <a:xfrm>
            <a:off x="10355206" y="1759383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1E69A4-CCAF-E7E9-FBB5-0368700B618E}"/>
              </a:ext>
            </a:extLst>
          </p:cNvPr>
          <p:cNvSpPr/>
          <p:nvPr userDrawn="1"/>
        </p:nvSpPr>
        <p:spPr>
          <a:xfrm>
            <a:off x="5796806" y="871652"/>
            <a:ext cx="10515602" cy="10515602"/>
          </a:xfrm>
          <a:prstGeom prst="round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2A1141-1325-38D8-5A9F-CE3638EE6FA3}"/>
              </a:ext>
            </a:extLst>
          </p:cNvPr>
          <p:cNvSpPr/>
          <p:nvPr userDrawn="1"/>
        </p:nvSpPr>
        <p:spPr>
          <a:xfrm>
            <a:off x="6958095" y="2032941"/>
            <a:ext cx="8193024" cy="8193024"/>
          </a:xfrm>
          <a:prstGeom prst="roundRect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1B6391-34F5-560C-2F48-4F9782600A34}"/>
              </a:ext>
            </a:extLst>
          </p:cNvPr>
          <p:cNvSpPr/>
          <p:nvPr userDrawn="1"/>
        </p:nvSpPr>
        <p:spPr>
          <a:xfrm>
            <a:off x="8119383" y="3194229"/>
            <a:ext cx="5870448" cy="5870448"/>
          </a:xfrm>
          <a:prstGeom prst="roundRect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CD6F9F-8BEB-A482-C3EA-09E6DEEB080B}"/>
              </a:ext>
            </a:extLst>
          </p:cNvPr>
          <p:cNvSpPr/>
          <p:nvPr userDrawn="1"/>
        </p:nvSpPr>
        <p:spPr>
          <a:xfrm>
            <a:off x="9286541" y="4361387"/>
            <a:ext cx="3536132" cy="3536132"/>
          </a:xfrm>
          <a:prstGeom prst="roundRect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194A7BB3-D0FE-EB54-4A27-7A13DCEA5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0B3E7E80-53F3-A1F5-F382-640DA9012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674A8FAF-B84A-6612-B34F-3E0F32519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1595E4-0486-386A-44F4-625DB15D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728216"/>
            <a:ext cx="10510199" cy="452659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8E31EF9-05BB-3031-A336-F5909995A6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5C07A2-FF25-C2FB-8C52-CF65DA90B126}"/>
              </a:ext>
            </a:extLst>
          </p:cNvPr>
          <p:cNvGrpSpPr/>
          <p:nvPr userDrawn="1"/>
        </p:nvGrpSpPr>
        <p:grpSpPr>
          <a:xfrm>
            <a:off x="11010859" y="6032128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411D1E2-FF3F-9143-65DB-B1A348A1040E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FC514AE-DF4D-569C-EA62-76172CF4B590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A9418C3-E9C3-E958-DA8F-259715102B93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DB2EAC-8241-085B-AFD5-C746D0B2C401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519D408-5301-D661-B8A4-5039F85E0717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C6FB0C-0A12-84BF-4316-8866AA823622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718631" y="1678322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3B5CAC6-451B-09BF-F8A2-BFA301993543}"/>
              </a:ext>
            </a:extLst>
          </p:cNvPr>
          <p:cNvSpPr/>
          <p:nvPr userDrawn="1"/>
        </p:nvSpPr>
        <p:spPr>
          <a:xfrm>
            <a:off x="5080000" y="1"/>
            <a:ext cx="7112000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343" y="369599"/>
            <a:ext cx="4141221" cy="2678401"/>
          </a:xfrm>
        </p:spPr>
        <p:txBody>
          <a:bodyPr anchor="t">
            <a:noAutofit/>
          </a:bodyPr>
          <a:lstStyle>
            <a:lvl1pPr>
              <a:defRPr sz="3200" b="1" spc="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48D1359-41F4-EA48-F73C-BD71A6ADD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3E1BDAD-0EE2-D15B-A5F6-306FA5149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6B5AA90-70FF-FBC3-DB18-FE9573D33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7AE6CF-3F6D-C76A-4211-8D2C150F695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78700" y="369599"/>
            <a:ext cx="6175101" cy="58072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2A8620-7C31-FCC6-894F-BDC393C0AA41}"/>
              </a:ext>
            </a:extLst>
          </p:cNvPr>
          <p:cNvGrpSpPr/>
          <p:nvPr userDrawn="1"/>
        </p:nvGrpSpPr>
        <p:grpSpPr>
          <a:xfrm>
            <a:off x="916473" y="3313543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C500B4-1953-273D-CD74-6AF357897F5E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E797F4-B9A6-662F-27AE-9F3C16905F5E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0311BF3-68FA-7DF3-4894-04947A7B1C2F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6C87D45-B929-D7C2-E30E-2E4A25DEC582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6D40F17-7528-4B00-3D6D-53A5E1B5FE91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2772A8-60A3-7D20-4FC7-1F6FD25B95C3}"/>
              </a:ext>
            </a:extLst>
          </p:cNvPr>
          <p:cNvSpPr/>
          <p:nvPr userDrawn="1"/>
        </p:nvSpPr>
        <p:spPr>
          <a:xfrm>
            <a:off x="0" y="1"/>
            <a:ext cx="4269512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FE8605A-5286-946F-39B5-6823C8A9C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56AE1D2-D7C3-E29B-BB16-B352E8EB2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AB9303B-74EA-8A0E-8A2F-7257B0874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75334B-03A2-D44F-D370-4CD34BAA0348}"/>
              </a:ext>
            </a:extLst>
          </p:cNvPr>
          <p:cNvCxnSpPr>
            <a:cxnSpLocks/>
          </p:cNvCxnSpPr>
          <p:nvPr userDrawn="1"/>
        </p:nvCxnSpPr>
        <p:spPr>
          <a:xfrm>
            <a:off x="854078" y="2523129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8E9589-E1C1-2669-3FB9-C7C86421BE1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59648" y="360363"/>
            <a:ext cx="6894153" cy="581818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476C3C-3B76-4112-6D74-7090971792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343" y="369600"/>
            <a:ext cx="3422169" cy="2105746"/>
          </a:xfrm>
        </p:spPr>
        <p:txBody>
          <a:bodyPr anchor="t">
            <a:noAutofit/>
          </a:bodyPr>
          <a:lstStyle>
            <a:lvl1pPr>
              <a:defRPr sz="3200" b="1" spc="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1F8770A-D13F-BC94-CBDD-FF8380908596}"/>
              </a:ext>
            </a:extLst>
          </p:cNvPr>
          <p:cNvSpPr/>
          <p:nvPr userDrawn="1"/>
        </p:nvSpPr>
        <p:spPr>
          <a:xfrm>
            <a:off x="838199" y="-1828801"/>
            <a:ext cx="10515602" cy="10515602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385EAFF-CBBE-5060-32EE-47114264611F}"/>
              </a:ext>
            </a:extLst>
          </p:cNvPr>
          <p:cNvSpPr/>
          <p:nvPr userDrawn="1"/>
        </p:nvSpPr>
        <p:spPr>
          <a:xfrm>
            <a:off x="1999488" y="-667512"/>
            <a:ext cx="8193024" cy="8193024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2DFB49-5D0D-07BE-BC84-3FE3AE30C371}"/>
              </a:ext>
            </a:extLst>
          </p:cNvPr>
          <p:cNvSpPr/>
          <p:nvPr userDrawn="1"/>
        </p:nvSpPr>
        <p:spPr>
          <a:xfrm>
            <a:off x="3160776" y="493776"/>
            <a:ext cx="5870448" cy="5870448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808285B-DFBC-B2DE-EBBC-CEC1E3C29E7E}"/>
              </a:ext>
            </a:extLst>
          </p:cNvPr>
          <p:cNvSpPr/>
          <p:nvPr userDrawn="1"/>
        </p:nvSpPr>
        <p:spPr>
          <a:xfrm>
            <a:off x="4327934" y="1660934"/>
            <a:ext cx="3536132" cy="3536132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1850" y="2669761"/>
            <a:ext cx="10528300" cy="1045804"/>
          </a:xfrm>
        </p:spPr>
        <p:txBody>
          <a:bodyPr anchor="b">
            <a:noAutofit/>
          </a:bodyPr>
          <a:lstStyle>
            <a:lvl1pPr algn="ctr">
              <a:defRPr sz="32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50" y="3741352"/>
            <a:ext cx="10528300" cy="3651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99">
                <a:solidFill>
                  <a:schemeClr val="bg2"/>
                </a:solidFill>
              </a:defRPr>
            </a:lvl1pPr>
            <a:lvl2pPr marL="457185" indent="0" algn="ctr">
              <a:buNone/>
              <a:defRPr sz="1999"/>
            </a:lvl2pPr>
            <a:lvl3pPr marL="914371" indent="0" algn="ctr">
              <a:buNone/>
              <a:defRPr sz="1799"/>
            </a:lvl3pPr>
            <a:lvl4pPr marL="1371556" indent="0" algn="ctr">
              <a:buNone/>
              <a:defRPr sz="1599"/>
            </a:lvl4pPr>
            <a:lvl5pPr marL="1828743" indent="0" algn="ctr">
              <a:buNone/>
              <a:defRPr sz="1599"/>
            </a:lvl5pPr>
            <a:lvl6pPr marL="2285928" indent="0" algn="ctr">
              <a:buNone/>
              <a:defRPr sz="1599"/>
            </a:lvl6pPr>
            <a:lvl7pPr marL="2743114" indent="0" algn="ctr">
              <a:buNone/>
              <a:defRPr sz="1599"/>
            </a:lvl7pPr>
            <a:lvl8pPr marL="3200299" indent="0" algn="ctr">
              <a:buNone/>
              <a:defRPr sz="1599"/>
            </a:lvl8pPr>
            <a:lvl9pPr marL="3657486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112B6A6B-6557-25C0-A79A-CA0C627A9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1512C118-04A4-BB37-1B09-45C121538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7438011C-6910-FC33-D6B5-CF909F8FF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C212BE-2649-981A-DF68-A05E3DC32ED9}"/>
              </a:ext>
            </a:extLst>
          </p:cNvPr>
          <p:cNvGrpSpPr/>
          <p:nvPr userDrawn="1"/>
        </p:nvGrpSpPr>
        <p:grpSpPr>
          <a:xfrm>
            <a:off x="5744832" y="5919718"/>
            <a:ext cx="702335" cy="45721"/>
            <a:chOff x="5711699" y="4532743"/>
            <a:chExt cx="702335" cy="4572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FBA5EFF-7005-77A5-65D8-F462F2CAB90E}"/>
                </a:ext>
              </a:extLst>
            </p:cNvPr>
            <p:cNvSpPr/>
            <p:nvPr userDrawn="1"/>
          </p:nvSpPr>
          <p:spPr>
            <a:xfrm>
              <a:off x="571169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547767-2E1D-3D13-FC50-4084988DBF2A}"/>
                </a:ext>
              </a:extLst>
            </p:cNvPr>
            <p:cNvSpPr/>
            <p:nvPr userDrawn="1"/>
          </p:nvSpPr>
          <p:spPr>
            <a:xfrm>
              <a:off x="578465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B83C40-375A-7EA2-A944-0FE2A38AE5E8}"/>
                </a:ext>
              </a:extLst>
            </p:cNvPr>
            <p:cNvSpPr/>
            <p:nvPr userDrawn="1"/>
          </p:nvSpPr>
          <p:spPr>
            <a:xfrm>
              <a:off x="585761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784133D-EA37-C680-C93A-FF34B5FBD38D}"/>
                </a:ext>
              </a:extLst>
            </p:cNvPr>
            <p:cNvSpPr/>
            <p:nvPr userDrawn="1"/>
          </p:nvSpPr>
          <p:spPr>
            <a:xfrm>
              <a:off x="593056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80F4E10-6CEE-B155-B5DC-E50E1821C06D}"/>
                </a:ext>
              </a:extLst>
            </p:cNvPr>
            <p:cNvSpPr/>
            <p:nvPr userDrawn="1"/>
          </p:nvSpPr>
          <p:spPr>
            <a:xfrm>
              <a:off x="600353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AEC3E32-7A0C-B447-5987-B08F27DB726C}"/>
                </a:ext>
              </a:extLst>
            </p:cNvPr>
            <p:cNvSpPr/>
            <p:nvPr userDrawn="1"/>
          </p:nvSpPr>
          <p:spPr>
            <a:xfrm>
              <a:off x="607647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82B774B-5896-69AB-B773-46A3AF0603E5}"/>
                </a:ext>
              </a:extLst>
            </p:cNvPr>
            <p:cNvSpPr/>
            <p:nvPr userDrawn="1"/>
          </p:nvSpPr>
          <p:spPr>
            <a:xfrm>
              <a:off x="614943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3E8361-2B6D-6518-3782-D244690521AA}"/>
                </a:ext>
              </a:extLst>
            </p:cNvPr>
            <p:cNvSpPr/>
            <p:nvPr userDrawn="1"/>
          </p:nvSpPr>
          <p:spPr>
            <a:xfrm>
              <a:off x="622239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4D5D9F-C3AD-865C-9405-AE0C00097F9A}"/>
                </a:ext>
              </a:extLst>
            </p:cNvPr>
            <p:cNvSpPr/>
            <p:nvPr userDrawn="1"/>
          </p:nvSpPr>
          <p:spPr>
            <a:xfrm>
              <a:off x="629534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6DA4060-2CCE-6CFD-ACB0-29878DA6794F}"/>
                </a:ext>
              </a:extLst>
            </p:cNvPr>
            <p:cNvSpPr/>
            <p:nvPr userDrawn="1"/>
          </p:nvSpPr>
          <p:spPr>
            <a:xfrm>
              <a:off x="636831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2263D-C614-B4C5-26CC-9C7AE0C67F61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105A7E-346A-8F92-AFD6-95BB867BF94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38202" y="1819275"/>
            <a:ext cx="10515596" cy="435091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9250F6-0AE1-42EE-91A7-DA203E968778}"/>
              </a:ext>
            </a:extLst>
          </p:cNvPr>
          <p:cNvCxnSpPr>
            <a:cxnSpLocks/>
          </p:cNvCxnSpPr>
          <p:nvPr userDrawn="1"/>
        </p:nvCxnSpPr>
        <p:spPr>
          <a:xfrm>
            <a:off x="854078" y="1755563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360430D-5147-EAA9-52AB-F11A4B26E6E5}"/>
              </a:ext>
            </a:extLst>
          </p:cNvPr>
          <p:cNvGrpSpPr/>
          <p:nvPr userDrawn="1"/>
        </p:nvGrpSpPr>
        <p:grpSpPr>
          <a:xfrm rot="16200000">
            <a:off x="11240469" y="3406139"/>
            <a:ext cx="702335" cy="45721"/>
            <a:chOff x="5711699" y="4532743"/>
            <a:chExt cx="702335" cy="4572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E05E415-03E0-F5E5-AB46-7652A51C3E96}"/>
                </a:ext>
              </a:extLst>
            </p:cNvPr>
            <p:cNvSpPr/>
            <p:nvPr userDrawn="1"/>
          </p:nvSpPr>
          <p:spPr>
            <a:xfrm>
              <a:off x="571169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4CC1F6-33F6-E1EA-B634-6CEC78A539C3}"/>
                </a:ext>
              </a:extLst>
            </p:cNvPr>
            <p:cNvSpPr/>
            <p:nvPr userDrawn="1"/>
          </p:nvSpPr>
          <p:spPr>
            <a:xfrm>
              <a:off x="578465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952D2E-C44E-23DC-78C0-A7BA11A60B8C}"/>
                </a:ext>
              </a:extLst>
            </p:cNvPr>
            <p:cNvSpPr/>
            <p:nvPr userDrawn="1"/>
          </p:nvSpPr>
          <p:spPr>
            <a:xfrm>
              <a:off x="585761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A2B5AE0-5E1F-7EDC-F2F1-F6C2AB20D4B0}"/>
                </a:ext>
              </a:extLst>
            </p:cNvPr>
            <p:cNvSpPr/>
            <p:nvPr userDrawn="1"/>
          </p:nvSpPr>
          <p:spPr>
            <a:xfrm>
              <a:off x="593056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41F9D60-46F3-F701-0AAA-2F264C41473A}"/>
                </a:ext>
              </a:extLst>
            </p:cNvPr>
            <p:cNvSpPr/>
            <p:nvPr userDrawn="1"/>
          </p:nvSpPr>
          <p:spPr>
            <a:xfrm>
              <a:off x="600353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7E630B5-14AB-9D90-67EE-D42438459D26}"/>
                </a:ext>
              </a:extLst>
            </p:cNvPr>
            <p:cNvSpPr/>
            <p:nvPr userDrawn="1"/>
          </p:nvSpPr>
          <p:spPr>
            <a:xfrm>
              <a:off x="607647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7AF9145-BDB9-D5C8-550A-056C955B6250}"/>
                </a:ext>
              </a:extLst>
            </p:cNvPr>
            <p:cNvSpPr/>
            <p:nvPr userDrawn="1"/>
          </p:nvSpPr>
          <p:spPr>
            <a:xfrm>
              <a:off x="614943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E1CA713-29CB-6BE9-AB1A-0D8D593D0B00}"/>
                </a:ext>
              </a:extLst>
            </p:cNvPr>
            <p:cNvSpPr/>
            <p:nvPr userDrawn="1"/>
          </p:nvSpPr>
          <p:spPr>
            <a:xfrm>
              <a:off x="622239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FB5C48-F160-0B03-15D7-E851986CED95}"/>
                </a:ext>
              </a:extLst>
            </p:cNvPr>
            <p:cNvSpPr/>
            <p:nvPr userDrawn="1"/>
          </p:nvSpPr>
          <p:spPr>
            <a:xfrm>
              <a:off x="629534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805755A-0AF8-4D75-541E-EAA892309AC6}"/>
                </a:ext>
              </a:extLst>
            </p:cNvPr>
            <p:cNvSpPr/>
            <p:nvPr userDrawn="1"/>
          </p:nvSpPr>
          <p:spPr>
            <a:xfrm>
              <a:off x="636831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F36121-ADF6-F1CC-25BC-8C8CCE0F7C51}"/>
              </a:ext>
            </a:extLst>
          </p:cNvPr>
          <p:cNvSpPr/>
          <p:nvPr userDrawn="1"/>
        </p:nvSpPr>
        <p:spPr>
          <a:xfrm flipH="1" flipV="1"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58CB44-7012-E44D-EB62-816B722DBC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B060220-C841-9847-18B6-BFB8F421B48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38202" y="1819275"/>
            <a:ext cx="10515596" cy="435927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26F695-7ED1-A21D-C7BB-78C8376701A9}"/>
              </a:ext>
            </a:extLst>
          </p:cNvPr>
          <p:cNvGrpSpPr/>
          <p:nvPr userDrawn="1"/>
        </p:nvGrpSpPr>
        <p:grpSpPr>
          <a:xfrm rot="5400000">
            <a:off x="445419" y="1007429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C54AB8E-895A-3A28-8C3F-8146C443DF50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20AC83F-792A-FF8B-7553-57302B7D93B0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32B8F26-5A1D-BA85-1A0C-BF19F30F6ACC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2D68156-63F7-9648-494B-50560D6CC206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4B94C6A-AE4B-141C-6996-F857023EF185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56B581-D9C3-D36A-CACD-E01A165C49E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0256700" y="4746960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1171C9-DF81-42C0-4A3D-5DDC6DDA2DAF}"/>
              </a:ext>
            </a:extLst>
          </p:cNvPr>
          <p:cNvSpPr/>
          <p:nvPr userDrawn="1"/>
        </p:nvSpPr>
        <p:spPr>
          <a:xfrm>
            <a:off x="0" y="1"/>
            <a:ext cx="8153402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67348B4-40B7-6681-5CE4-49402680D1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68390" y="1"/>
            <a:ext cx="4104773" cy="617855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6F84F6C-ACBD-34EA-1613-13ED5E12C3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6444796" cy="1339128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League Gothic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B6F33A-2717-0417-5824-A34D2FE5ECE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3455" y="1819275"/>
            <a:ext cx="6444800" cy="4359276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  <a:lvl2pPr marL="457185" indent="0">
              <a:buFontTx/>
              <a:buNone/>
              <a:defRPr>
                <a:solidFill>
                  <a:schemeClr val="bg2"/>
                </a:solidFill>
              </a:defRPr>
            </a:lvl2pPr>
            <a:lvl3pPr marL="914372" indent="0">
              <a:buFontTx/>
              <a:buNone/>
              <a:defRPr>
                <a:solidFill>
                  <a:schemeClr val="bg2"/>
                </a:solidFill>
              </a:defRPr>
            </a:lvl3pPr>
            <a:lvl4pPr marL="1371556" indent="0">
              <a:buFontTx/>
              <a:buNone/>
              <a:defRPr>
                <a:solidFill>
                  <a:schemeClr val="bg2"/>
                </a:solidFill>
              </a:defRPr>
            </a:lvl4pPr>
            <a:lvl5pPr marL="1828741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726842-A052-81CB-801D-911F6BC87313}"/>
              </a:ext>
            </a:extLst>
          </p:cNvPr>
          <p:cNvCxnSpPr>
            <a:cxnSpLocks/>
          </p:cNvCxnSpPr>
          <p:nvPr userDrawn="1"/>
        </p:nvCxnSpPr>
        <p:spPr>
          <a:xfrm>
            <a:off x="854078" y="1755202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280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7E7C35-0B5D-6848-825D-6020E5F8691B}"/>
              </a:ext>
            </a:extLst>
          </p:cNvPr>
          <p:cNvSpPr/>
          <p:nvPr userDrawn="1"/>
        </p:nvSpPr>
        <p:spPr>
          <a:xfrm>
            <a:off x="0" y="1"/>
            <a:ext cx="4544291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207D664-1AF2-632C-8BE4-49126B34A3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8835" y="1"/>
            <a:ext cx="4105656" cy="617855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AF1CC1-4F3D-F0B4-31FE-A9A3782D43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9005" y="360363"/>
            <a:ext cx="6444796" cy="1339128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League Gothic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D7AB03F-B321-D752-4D5E-5A47A3E00C3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04258" y="1819275"/>
            <a:ext cx="6444800" cy="4359276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  <a:lvl2pPr marL="457185" indent="0">
              <a:buFontTx/>
              <a:buNone/>
              <a:defRPr>
                <a:solidFill>
                  <a:schemeClr val="bg2"/>
                </a:solidFill>
              </a:defRPr>
            </a:lvl2pPr>
            <a:lvl3pPr marL="914372" indent="0">
              <a:buFontTx/>
              <a:buNone/>
              <a:defRPr>
                <a:solidFill>
                  <a:schemeClr val="bg2"/>
                </a:solidFill>
              </a:defRPr>
            </a:lvl3pPr>
            <a:lvl4pPr marL="1371556" indent="0">
              <a:buFontTx/>
              <a:buNone/>
              <a:defRPr>
                <a:solidFill>
                  <a:schemeClr val="bg2"/>
                </a:solidFill>
              </a:defRPr>
            </a:lvl4pPr>
            <a:lvl5pPr marL="1828741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257810-7B7C-253A-934E-BC2AF38C9B96}"/>
              </a:ext>
            </a:extLst>
          </p:cNvPr>
          <p:cNvCxnSpPr>
            <a:cxnSpLocks/>
          </p:cNvCxnSpPr>
          <p:nvPr userDrawn="1"/>
        </p:nvCxnSpPr>
        <p:spPr>
          <a:xfrm>
            <a:off x="10366955" y="1759383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871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08369E-5623-335C-1F1B-4E1AB27F5488}"/>
              </a:ext>
            </a:extLst>
          </p:cNvPr>
          <p:cNvSpPr/>
          <p:nvPr userDrawn="1"/>
        </p:nvSpPr>
        <p:spPr>
          <a:xfrm flipH="1">
            <a:off x="4038598" y="1"/>
            <a:ext cx="8153402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8015" y="594803"/>
            <a:ext cx="6977849" cy="5362113"/>
          </a:xfrm>
        </p:spPr>
        <p:txBody>
          <a:bodyPr anchor="ctr">
            <a:normAutofit/>
          </a:bodyPr>
          <a:lstStyle>
            <a:lvl1pPr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078" y="1840620"/>
            <a:ext cx="3052097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599">
                <a:solidFill>
                  <a:schemeClr val="bg2"/>
                </a:solidFill>
              </a:defRPr>
            </a:lvl1pPr>
            <a:lvl2pPr marL="457185" indent="0" algn="ctr">
              <a:buNone/>
              <a:defRPr sz="1999"/>
            </a:lvl2pPr>
            <a:lvl3pPr marL="914371" indent="0" algn="ctr">
              <a:buNone/>
              <a:defRPr sz="1799"/>
            </a:lvl3pPr>
            <a:lvl4pPr marL="1371556" indent="0" algn="ctr">
              <a:buNone/>
              <a:defRPr sz="1599"/>
            </a:lvl4pPr>
            <a:lvl5pPr marL="1828743" indent="0" algn="ctr">
              <a:buNone/>
              <a:defRPr sz="1599"/>
            </a:lvl5pPr>
            <a:lvl6pPr marL="2285928" indent="0" algn="ctr">
              <a:buNone/>
              <a:defRPr sz="1599"/>
            </a:lvl6pPr>
            <a:lvl7pPr marL="2743114" indent="0" algn="ctr">
              <a:buNone/>
              <a:defRPr sz="1599"/>
            </a:lvl7pPr>
            <a:lvl8pPr marL="3200299" indent="0" algn="ctr">
              <a:buNone/>
              <a:defRPr sz="1599"/>
            </a:lvl8pPr>
            <a:lvl9pPr marL="3657486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6" name="Date Placeholder 2">
            <a:extLst>
              <a:ext uri="{FF2B5EF4-FFF2-40B4-BE49-F238E27FC236}">
                <a16:creationId xmlns:a16="http://schemas.microsoft.com/office/drawing/2014/main" id="{3E53CC37-F6A7-535B-25C1-B6A31C68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6B5482D5-B8B9-482F-6E6F-6C7BEC44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Designed by PoweredTemplate</a:t>
            </a:r>
          </a:p>
        </p:txBody>
      </p:sp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19D2479A-BC8F-A43C-A06E-3849C60E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6ADFFC-2F46-86E1-93BE-BB489CA7849A}"/>
              </a:ext>
            </a:extLst>
          </p:cNvPr>
          <p:cNvGrpSpPr/>
          <p:nvPr userDrawn="1"/>
        </p:nvGrpSpPr>
        <p:grpSpPr>
          <a:xfrm>
            <a:off x="854078" y="1654492"/>
            <a:ext cx="702335" cy="45721"/>
            <a:chOff x="5711699" y="4532743"/>
            <a:chExt cx="702335" cy="4572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D17B36A-7A42-B357-D02C-975B72EF386E}"/>
                </a:ext>
              </a:extLst>
            </p:cNvPr>
            <p:cNvSpPr/>
            <p:nvPr userDrawn="1"/>
          </p:nvSpPr>
          <p:spPr>
            <a:xfrm>
              <a:off x="571169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4B5F0E-04A2-013D-9369-8735487DAC2F}"/>
                </a:ext>
              </a:extLst>
            </p:cNvPr>
            <p:cNvSpPr/>
            <p:nvPr userDrawn="1"/>
          </p:nvSpPr>
          <p:spPr>
            <a:xfrm>
              <a:off x="578465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6BF0E5A-8B84-2DC7-C0AD-EF2F5C750092}"/>
                </a:ext>
              </a:extLst>
            </p:cNvPr>
            <p:cNvSpPr/>
            <p:nvPr userDrawn="1"/>
          </p:nvSpPr>
          <p:spPr>
            <a:xfrm>
              <a:off x="585761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42872C1-58E8-3704-1970-03023C9408E8}"/>
                </a:ext>
              </a:extLst>
            </p:cNvPr>
            <p:cNvSpPr/>
            <p:nvPr userDrawn="1"/>
          </p:nvSpPr>
          <p:spPr>
            <a:xfrm>
              <a:off x="593056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F97CFC4-CA04-A74B-C129-614A52733FC5}"/>
                </a:ext>
              </a:extLst>
            </p:cNvPr>
            <p:cNvSpPr/>
            <p:nvPr userDrawn="1"/>
          </p:nvSpPr>
          <p:spPr>
            <a:xfrm>
              <a:off x="600353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19C063A-0160-848A-BDE1-D854F99076AE}"/>
                </a:ext>
              </a:extLst>
            </p:cNvPr>
            <p:cNvSpPr/>
            <p:nvPr userDrawn="1"/>
          </p:nvSpPr>
          <p:spPr>
            <a:xfrm>
              <a:off x="607647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962A16E-F0F3-2A84-6BBD-B3A72E2EE990}"/>
                </a:ext>
              </a:extLst>
            </p:cNvPr>
            <p:cNvSpPr/>
            <p:nvPr userDrawn="1"/>
          </p:nvSpPr>
          <p:spPr>
            <a:xfrm>
              <a:off x="614943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D1A1A0B-FBBA-D408-13A2-86AED901962C}"/>
                </a:ext>
              </a:extLst>
            </p:cNvPr>
            <p:cNvSpPr/>
            <p:nvPr userDrawn="1"/>
          </p:nvSpPr>
          <p:spPr>
            <a:xfrm>
              <a:off x="622239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FEADA26-E23C-0AA5-81D5-6A555C48EA6E}"/>
                </a:ext>
              </a:extLst>
            </p:cNvPr>
            <p:cNvSpPr/>
            <p:nvPr userDrawn="1"/>
          </p:nvSpPr>
          <p:spPr>
            <a:xfrm>
              <a:off x="629534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01EAB38-580F-0C72-4A27-3B7895C54831}"/>
                </a:ext>
              </a:extLst>
            </p:cNvPr>
            <p:cNvSpPr/>
            <p:nvPr userDrawn="1"/>
          </p:nvSpPr>
          <p:spPr>
            <a:xfrm>
              <a:off x="636831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87C986-13CD-8A28-7112-2FB1FBECB4A4}"/>
              </a:ext>
            </a:extLst>
          </p:cNvPr>
          <p:cNvSpPr txBox="1"/>
          <p:nvPr userDrawn="1"/>
        </p:nvSpPr>
        <p:spPr>
          <a:xfrm>
            <a:off x="4038598" y="5070554"/>
            <a:ext cx="506769" cy="11079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6AE779-7CCF-F35B-CDB7-CFF59A89CDAA}"/>
              </a:ext>
            </a:extLst>
          </p:cNvPr>
          <p:cNvSpPr txBox="1"/>
          <p:nvPr userDrawn="1"/>
        </p:nvSpPr>
        <p:spPr>
          <a:xfrm>
            <a:off x="10862259" y="373720"/>
            <a:ext cx="506769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1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4"/>
            <a:ext cx="10515601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71" r:id="rId7"/>
    <p:sldLayoutId id="2147483672" r:id="rId8"/>
    <p:sldLayoutId id="2147483654" r:id="rId9"/>
    <p:sldLayoutId id="2147483663" r:id="rId10"/>
    <p:sldLayoutId id="2147483662" r:id="rId11"/>
    <p:sldLayoutId id="2147483668" r:id="rId12"/>
    <p:sldLayoutId id="2147483652" r:id="rId13"/>
    <p:sldLayoutId id="2147483653" r:id="rId14"/>
    <p:sldLayoutId id="2147483660" r:id="rId15"/>
    <p:sldLayoutId id="2147483664" r:id="rId16"/>
    <p:sldLayoutId id="2147483665" r:id="rId17"/>
  </p:sldLayoutIdLst>
  <p:hf hdr="0" dt="0"/>
  <p:txStyles>
    <p:titleStyle>
      <a:lvl1pPr algn="l" defTabSz="914371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7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bg2"/>
          </a:solidFill>
          <a:latin typeface="+mn-lt"/>
          <a:ea typeface="+mn-ea"/>
          <a:cs typeface="+mn-cs"/>
        </a:defRPr>
      </a:lvl1pPr>
      <a:lvl2pPr marL="685778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bg2"/>
          </a:solidFill>
          <a:latin typeface="+mn-lt"/>
          <a:ea typeface="+mn-ea"/>
          <a:cs typeface="+mn-cs"/>
        </a:defRPr>
      </a:lvl2pPr>
      <a:lvl3pPr marL="1142965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bg2"/>
          </a:solidFill>
          <a:latin typeface="+mn-lt"/>
          <a:ea typeface="+mn-ea"/>
          <a:cs typeface="+mn-cs"/>
        </a:defRPr>
      </a:lvl3pPr>
      <a:lvl4pPr marL="1600149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bg2"/>
          </a:solidFill>
          <a:latin typeface="+mn-lt"/>
          <a:ea typeface="+mn-ea"/>
          <a:cs typeface="+mn-cs"/>
        </a:defRPr>
      </a:lvl4pPr>
      <a:lvl5pPr marL="2057334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bg2"/>
          </a:solidFill>
          <a:latin typeface="+mn-lt"/>
          <a:ea typeface="+mn-ea"/>
          <a:cs typeface="+mn-cs"/>
        </a:defRPr>
      </a:lvl5pPr>
      <a:lvl6pPr marL="2514521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6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92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7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71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6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3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8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4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9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6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24" userDrawn="1">
          <p15:clr>
            <a:srgbClr val="F26B43"/>
          </p15:clr>
        </p15:guide>
        <p15:guide id="4" pos="7156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  <p15:guide id="7" orient="horz" pos="1146" userDrawn="1">
          <p15:clr>
            <a:srgbClr val="F26B43"/>
          </p15:clr>
        </p15:guide>
        <p15:guide id="8" orient="horz" pos="3892" userDrawn="1">
          <p15:clr>
            <a:srgbClr val="F26B43"/>
          </p15:clr>
        </p15:guide>
        <p15:guide id="9" orient="horz" pos="4003" userDrawn="1">
          <p15:clr>
            <a:srgbClr val="F26B43"/>
          </p15:clr>
        </p15:guide>
        <p15:guide id="10" orient="horz" pos="42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DA8EDEE-F274-4795-6DA6-158D51979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End-to-End Loan Data Processing and Analytics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97AF1-8FFF-41D1-246C-21B479D04800}"/>
              </a:ext>
            </a:extLst>
          </p:cNvPr>
          <p:cNvSpPr txBox="1"/>
          <p:nvPr/>
        </p:nvSpPr>
        <p:spPr>
          <a:xfrm>
            <a:off x="618836" y="5598008"/>
            <a:ext cx="3011648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Trainee Name:</a:t>
            </a:r>
          </a:p>
          <a:p>
            <a:r>
              <a:rPr lang="en-IN" dirty="0">
                <a:solidFill>
                  <a:schemeClr val="accent2"/>
                </a:solidFill>
              </a:rPr>
              <a:t>Swathi Baskaran</a:t>
            </a:r>
          </a:p>
        </p:txBody>
      </p:sp>
      <p:pic>
        <p:nvPicPr>
          <p:cNvPr id="11268" name="Picture 4" descr="Azure Synapse Analytics and Azure Data Factory: Empowering Your Data Lake">
            <a:extLst>
              <a:ext uri="{FF2B5EF4-FFF2-40B4-BE49-F238E27FC236}">
                <a16:creationId xmlns:a16="http://schemas.microsoft.com/office/drawing/2014/main" id="{1EDFCFC1-9584-1D0F-9A2E-A68BCB9D6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12192000" cy="275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373738424"/>
              </p:ext>
            </p:extLst>
          </p:nvPr>
        </p:nvGraphicFramePr>
        <p:xfrm>
          <a:off x="838200" y="1730375"/>
          <a:ext cx="10515600" cy="4125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C750039-C78C-0B67-85B2-356480C1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AC4F5-4C1F-DFF6-724F-E2FFE2B28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83DEE-0D89-4260-8341-355FE319F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86769C8-7C6E-6B7D-6B06-69DBD99B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88428"/>
            <a:ext cx="3422169" cy="1148807"/>
          </a:xfrm>
        </p:spPr>
        <p:txBody>
          <a:bodyPr/>
          <a:lstStyle/>
          <a:p>
            <a:r>
              <a:rPr lang="en-IN" sz="2800" dirty="0"/>
              <a:t>Practical Implementation on Azure Portal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9BE28F-004B-44B2-5F16-01EF193EBD5C}"/>
              </a:ext>
            </a:extLst>
          </p:cNvPr>
          <p:cNvSpPr/>
          <p:nvPr/>
        </p:nvSpPr>
        <p:spPr>
          <a:xfrm>
            <a:off x="5125673" y="402672"/>
            <a:ext cx="6325299" cy="26676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FF8A0B-3B11-E9F5-26EB-C5D00DF10727}"/>
              </a:ext>
            </a:extLst>
          </p:cNvPr>
          <p:cNvSpPr/>
          <p:nvPr/>
        </p:nvSpPr>
        <p:spPr>
          <a:xfrm>
            <a:off x="5125673" y="3455711"/>
            <a:ext cx="6325299" cy="26676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2BB8B6-987E-BEFF-B73F-ACF304F6DA38}"/>
              </a:ext>
            </a:extLst>
          </p:cNvPr>
          <p:cNvSpPr txBox="1"/>
          <p:nvPr/>
        </p:nvSpPr>
        <p:spPr>
          <a:xfrm>
            <a:off x="5184396" y="511728"/>
            <a:ext cx="6169405" cy="258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Step 1: Create Azure Storage Account</a:t>
            </a:r>
          </a:p>
          <a:p>
            <a:endParaRPr lang="en-IN" sz="18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dirty="0"/>
              <a:t>Provision a Storage Account for raw and processed data.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Create two containers: a source container for CSV files, a destination parquet container for converted Delta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Upload CSV files into the source container.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47418A-506A-21F4-82DB-7D533A39955A}"/>
              </a:ext>
            </a:extLst>
          </p:cNvPr>
          <p:cNvSpPr txBox="1"/>
          <p:nvPr/>
        </p:nvSpPr>
        <p:spPr>
          <a:xfrm>
            <a:off x="5281567" y="3634921"/>
            <a:ext cx="6169405" cy="258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Step 2: Set Up Azure Databricks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dirty="0"/>
              <a:t>Create a Databricks workspace and cluster in the Azure Portal.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Create a new Notebook to mount storage accounts and process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Create Bronze Notebook to copy the raw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Create silver notebook to clean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Create gold notebook for aggregation function </a:t>
            </a:r>
          </a:p>
          <a:p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C91B13D-0204-B303-B3C6-4690CA41A73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4276862" y="1579529"/>
            <a:ext cx="8130496" cy="862994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10242" name="Picture 2" descr="Cloud Azure: Pay as you go or Reserved Instances? - MS Solutions">
            <a:extLst>
              <a:ext uri="{FF2B5EF4-FFF2-40B4-BE49-F238E27FC236}">
                <a16:creationId xmlns:a16="http://schemas.microsoft.com/office/drawing/2014/main" id="{035671B9-CEA8-8F32-E7AF-01924FA33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7" y="3097179"/>
            <a:ext cx="3885241" cy="258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15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31B174A-51EF-8930-33E3-77C72D271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Step 3: Create a Data Factory</a:t>
            </a:r>
          </a:p>
          <a:p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6E443FB-0D3F-D95D-6D4A-6F7FE376D2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600" dirty="0"/>
              <a:t>Launch Azure Data Factory Studio.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Create an ADF pipeline with Databricks Notebook Activities.</a:t>
            </a:r>
          </a:p>
          <a:p>
            <a:endParaRPr lang="en-US" sz="160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AED5DF5-5C7C-EBEA-CEC2-480A11D4C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Step 4: Configure ADF Pipeline Activities</a:t>
            </a:r>
          </a:p>
          <a:p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25C9601-20D2-4321-9D57-91DCAB931F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600" dirty="0"/>
              <a:t>Define linked services for Azure Storage and Databricks.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Select the Databricks Notebook paths for Bronze, Silver, and Gold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Configure parameters for input/output paths.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Validate and debug pipeline to ensure success.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1600" dirty="0"/>
              <a:t>Run the pipeline to copy CSV files and trigger Databricks notebooks.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Check Delta folders in ADLS for Bronze, Silver, and Gold outputs</a:t>
            </a:r>
          </a:p>
          <a:p>
            <a:endParaRPr lang="en-US" sz="1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5BD32FE5-1DB1-A5A7-8BEE-0BA38BA9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Practical Implementation on Azure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12E9C-F3A8-33EE-6B76-7A33C8040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92DF1F7-7A68-5373-862B-2C77A082A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000" dirty="0"/>
          </a:p>
          <a:p>
            <a:r>
              <a:rPr lang="en-IN" sz="2000" dirty="0"/>
              <a:t>Step 5 : Set up Azure </a:t>
            </a:r>
            <a:r>
              <a:rPr lang="en-IN" sz="2000" dirty="0" err="1"/>
              <a:t>Devops</a:t>
            </a:r>
            <a:endParaRPr lang="en-IN" sz="2000" dirty="0"/>
          </a:p>
          <a:p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315CA36-EC97-AB98-3DB9-295CDB89E1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/>
              <a:t>In the Git Repository, Store all Databricks notebooks, ADF pipeline JSON definitions, and configuration files.</a:t>
            </a:r>
          </a:p>
          <a:p>
            <a:endParaRPr lang="en-IN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/>
              <a:t>Add </a:t>
            </a:r>
            <a:r>
              <a:rPr lang="en-IN" sz="2000" dirty="0" err="1"/>
              <a:t>yaml</a:t>
            </a:r>
            <a:r>
              <a:rPr lang="en-IN" sz="2000" dirty="0"/>
              <a:t> file in the repository and set up the pipeline</a:t>
            </a:r>
          </a:p>
          <a:p>
            <a:endParaRPr lang="en-US" sz="160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B154D16-4CBD-4EAC-4180-E659282E4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sz="2000" dirty="0"/>
              <a:t>Step 6: Verify Data &amp; Visualize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CF1DBC93-5483-8842-1520-C291EFDF04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/>
              <a:t>Open Power BI</a:t>
            </a: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/>
              <a:t>get data source </a:t>
            </a: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/>
              <a:t>Azure</a:t>
            </a: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/>
              <a:t>Azure blob Storage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Connect Power BI to Gold Delta tables for dashboards and analytics.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Perform some analysis and create a report</a:t>
            </a:r>
          </a:p>
          <a:p>
            <a:endParaRPr lang="en-US"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808AF-FA9C-D9F6-C6A4-A936A518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2A42E7D8-EA3D-4960-7B84-5911E980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Practical Implementation on Azure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64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B15BF-BAE9-009A-F66C-9D86A441D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2A03450-CC6D-E6D2-8296-3339F5BE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1675" y="468969"/>
            <a:ext cx="6977849" cy="5362113"/>
          </a:xfrm>
        </p:spPr>
        <p:txBody>
          <a:bodyPr>
            <a:normAutofit/>
          </a:bodyPr>
          <a:lstStyle/>
          <a:p>
            <a:r>
              <a:rPr lang="en-IN" sz="2000" dirty="0"/>
              <a:t>✅ ADF pipeline execution succeeded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✅ Databricks processed data into </a:t>
            </a:r>
            <a:br>
              <a:rPr lang="en-IN" sz="2000" dirty="0"/>
            </a:br>
            <a:r>
              <a:rPr lang="en-IN" sz="2000" dirty="0"/>
              <a:t>Bronze → Silver → Gold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✅ CI/CD pipeline deployed notebooks automatically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✅ Power BI dashboards showing</a:t>
            </a:r>
            <a:br>
              <a:rPr lang="en-IN" sz="2000" dirty="0"/>
            </a:br>
            <a:r>
              <a:rPr lang="en-IN" sz="2000" dirty="0"/>
              <a:t>	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AE05B60B-4BDA-E37C-9120-8B491404E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852" y="1332800"/>
            <a:ext cx="3052097" cy="365125"/>
          </a:xfrm>
        </p:spPr>
        <p:txBody>
          <a:bodyPr>
            <a:noAutofit/>
          </a:bodyPr>
          <a:lstStyle/>
          <a:p>
            <a:r>
              <a:rPr lang="en-IN" sz="3600" dirty="0"/>
              <a:t>Successful Output Generated</a:t>
            </a:r>
            <a:endParaRPr lang="en-US" sz="36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2C14A-8614-7054-C75B-331E5075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290" name="Picture 2" descr="Road To Success Background Wallpaper Image For Free Download - Pngtree">
            <a:extLst>
              <a:ext uri="{FF2B5EF4-FFF2-40B4-BE49-F238E27FC236}">
                <a16:creationId xmlns:a16="http://schemas.microsoft.com/office/drawing/2014/main" id="{AB41C94B-84EF-B6D8-ECAB-1A3B3378E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4" y="1812705"/>
            <a:ext cx="3426774" cy="480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912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4B97E-FD6E-42AF-56FB-21CAF5DD1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F0103B2-311C-034F-F4C5-155C8533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919" y="750599"/>
            <a:ext cx="4141221" cy="2678401"/>
          </a:xfrm>
        </p:spPr>
        <p:txBody>
          <a:bodyPr/>
          <a:lstStyle/>
          <a:p>
            <a:r>
              <a:rPr lang="en-IN" dirty="0"/>
              <a:t>Optimization Strategies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A95AC-6986-B76E-1BFD-4763AAE6E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C7BAF6-6748-0155-D3AA-DBE268E3B4E1}"/>
              </a:ext>
            </a:extLst>
          </p:cNvPr>
          <p:cNvCxnSpPr>
            <a:cxnSpLocks/>
          </p:cNvCxnSpPr>
          <p:nvPr/>
        </p:nvCxnSpPr>
        <p:spPr>
          <a:xfrm>
            <a:off x="899958" y="1629907"/>
            <a:ext cx="280192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1FC8B165-198D-1ED7-8303-8A586B240007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5503825" y="246152"/>
            <a:ext cx="6347773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Data Cleaning: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Standardize schema, handle missing values once to avoid rework.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Efficient Transformations: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Use Spark’s built-in functions, avoid unnecessary joins/shuffles.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Delta Lake Optimization: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Partition &amp; compress data for faster reads/writes.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Parallelization: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Leverage Spark’s distributed processing for transformations.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Caching: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Cache frequently reused Silver datasets to reduce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recomputation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solidFill>
                <a:schemeClr val="bg1"/>
              </a:solidFill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Vectorization:</a:t>
            </a:r>
            <a:r>
              <a:rPr lang="en-US" sz="1800" dirty="0">
                <a:solidFill>
                  <a:schemeClr val="bg1"/>
                </a:solidFill>
              </a:rPr>
              <a:t> Replace Python loops with </a:t>
            </a:r>
            <a:r>
              <a:rPr lang="en-US" sz="1800" dirty="0" err="1">
                <a:solidFill>
                  <a:schemeClr val="bg1"/>
                </a:solidFill>
              </a:rPr>
              <a:t>PySpark</a:t>
            </a:r>
            <a:r>
              <a:rPr lang="en-US" sz="1800" dirty="0">
                <a:solidFill>
                  <a:schemeClr val="bg1"/>
                </a:solidFill>
              </a:rPr>
              <a:t> vectorized operations.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chemeClr val="bg1"/>
              </a:solidFill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800" b="1" dirty="0">
                <a:solidFill>
                  <a:schemeClr val="bg1"/>
                </a:solidFill>
              </a:rPr>
              <a:t>Memory Management:</a:t>
            </a:r>
            <a:r>
              <a:rPr lang="en-IN" sz="1800" dirty="0">
                <a:solidFill>
                  <a:schemeClr val="bg1"/>
                </a:solidFill>
              </a:rPr>
              <a:t> Repartition data, prevent data skew, minimize in-memory datasets</a:t>
            </a:r>
            <a:r>
              <a:rPr lang="en-IN" sz="1800" dirty="0"/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5127" name="Picture 7" descr="Dark Mode Optimization Photos - Download Free High-Quality Pictures |  Freepik">
            <a:extLst>
              <a:ext uri="{FF2B5EF4-FFF2-40B4-BE49-F238E27FC236}">
                <a16:creationId xmlns:a16="http://schemas.microsoft.com/office/drawing/2014/main" id="{557416D7-BAB8-45F2-E10F-5F509BD2C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74229"/>
            <a:ext cx="5076578" cy="285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773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7B810-2343-0257-F4EA-E3B6863B7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B22FC9E-56D4-D5D8-0E84-64EA074D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68" y="595889"/>
            <a:ext cx="4141221" cy="2678401"/>
          </a:xfrm>
        </p:spPr>
        <p:txBody>
          <a:bodyPr/>
          <a:lstStyle/>
          <a:p>
            <a:r>
              <a:rPr lang="en-IN" dirty="0"/>
              <a:t>Optimization Strategies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BC43A-FE8E-6F6F-D0F8-99877A636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DE098D-2B30-EFDB-EE33-414F99A50025}"/>
              </a:ext>
            </a:extLst>
          </p:cNvPr>
          <p:cNvCxnSpPr>
            <a:cxnSpLocks/>
          </p:cNvCxnSpPr>
          <p:nvPr/>
        </p:nvCxnSpPr>
        <p:spPr>
          <a:xfrm>
            <a:off x="619232" y="1449729"/>
            <a:ext cx="280192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915CFDED-3060-1CB8-A1F8-7B40735F363B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5561267" y="1314655"/>
            <a:ext cx="609866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I/O Optimization: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Minimize CSV reads; use Delta format with Snappy compression.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Concurrency: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Run multiple notebooks or activities in parallel where possible.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Batch Processing: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Process historical data in chunks; use micro-batches for new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Distributed Computing: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Utilize cluster scaling for large workloads.</a:t>
            </a:r>
          </a:p>
        </p:txBody>
      </p:sp>
      <p:pic>
        <p:nvPicPr>
          <p:cNvPr id="6148" name="Picture 4" descr="82+ Thousand Optimization Abstract Royalty-Free Images, Stock Photos &amp;  Pictures | Shutterstock">
            <a:extLst>
              <a:ext uri="{FF2B5EF4-FFF2-40B4-BE49-F238E27FC236}">
                <a16:creationId xmlns:a16="http://schemas.microsoft.com/office/drawing/2014/main" id="{3D713AE4-946F-35F5-C8E4-CBA020466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5529"/>
            <a:ext cx="5028775" cy="30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FF160-205B-0DAC-4887-558EE4BC0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EDF3E1B-C393-3326-1A7E-B1BD7965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2976"/>
            <a:ext cx="6977849" cy="5362113"/>
          </a:xfrm>
        </p:spPr>
        <p:txBody>
          <a:bodyPr>
            <a:normAutofit/>
          </a:bodyPr>
          <a:lstStyle/>
          <a:p>
            <a:r>
              <a:rPr lang="en-IN" sz="2000" dirty="0"/>
              <a:t> 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1EC3E607-D9DD-5A8A-934F-69FEADC53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298" y="1346392"/>
            <a:ext cx="3052097" cy="365125"/>
          </a:xfrm>
        </p:spPr>
        <p:txBody>
          <a:bodyPr>
            <a:noAutofit/>
          </a:bodyPr>
          <a:lstStyle/>
          <a:p>
            <a:r>
              <a:rPr lang="en-IN" sz="3600" dirty="0"/>
              <a:t>Conclusion</a:t>
            </a:r>
            <a:endParaRPr lang="en-US" sz="36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22847-82F3-2EE7-7B72-65CE66B2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E99E6C-64B6-38E8-42EC-C81D332A60FA}"/>
              </a:ext>
            </a:extLst>
          </p:cNvPr>
          <p:cNvSpPr/>
          <p:nvPr/>
        </p:nvSpPr>
        <p:spPr>
          <a:xfrm>
            <a:off x="4655890" y="1048624"/>
            <a:ext cx="6266576" cy="41525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173C8D-DC4A-CBD6-0162-28A787B11979}"/>
              </a:ext>
            </a:extLst>
          </p:cNvPr>
          <p:cNvSpPr txBox="1"/>
          <p:nvPr/>
        </p:nvSpPr>
        <p:spPr>
          <a:xfrm>
            <a:off x="4798503" y="1258349"/>
            <a:ext cx="5763236" cy="4062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Built a scalable end-to-end loan data 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Automated ingestion, transformation, aggregation, and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Reliable Bronze–Silver–Gold architecture implemented in Delta Lake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Integrated ADF + Databricks + DevOps + Power BI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Delivered business insights → better loan management &amp; risk analysis</a:t>
            </a:r>
          </a:p>
          <a:p>
            <a:endParaRPr lang="en-IN" dirty="0"/>
          </a:p>
        </p:txBody>
      </p:sp>
      <p:pic>
        <p:nvPicPr>
          <p:cNvPr id="9218" name="Picture 2" descr="Conclusion Writer AI Tool: Crafting Perfect Summaries - Dr Tech">
            <a:extLst>
              <a:ext uri="{FF2B5EF4-FFF2-40B4-BE49-F238E27FC236}">
                <a16:creationId xmlns:a16="http://schemas.microsoft.com/office/drawing/2014/main" id="{572E1CD5-09B2-C913-E801-DCEF7BC7D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15" y="2030190"/>
            <a:ext cx="2798662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38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F072048-02E5-A3A6-BB32-B8BCCC21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4" y="2643015"/>
            <a:ext cx="4141221" cy="2678401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DC0B951-1907-4F41-F8CD-6E28A7A5A9C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• Project Statement </a:t>
            </a:r>
          </a:p>
          <a:p>
            <a:r>
              <a:rPr lang="en-US" sz="1600" dirty="0"/>
              <a:t>• Project Overview </a:t>
            </a:r>
          </a:p>
          <a:p>
            <a:r>
              <a:rPr lang="en-US" sz="1600" dirty="0"/>
              <a:t>• Prerequisites </a:t>
            </a:r>
          </a:p>
          <a:p>
            <a:r>
              <a:rPr lang="en-US" sz="1600" dirty="0"/>
              <a:t>• Azure Resources Used for the Project </a:t>
            </a:r>
          </a:p>
          <a:p>
            <a:r>
              <a:rPr lang="en-US" sz="1600" dirty="0"/>
              <a:t>• Project Objectives </a:t>
            </a:r>
          </a:p>
          <a:p>
            <a:r>
              <a:rPr lang="en-US" sz="1600" dirty="0"/>
              <a:t>• Tools Used </a:t>
            </a:r>
          </a:p>
          <a:p>
            <a:r>
              <a:rPr lang="en-US" sz="1600" dirty="0"/>
              <a:t>• Execution Overview </a:t>
            </a:r>
          </a:p>
          <a:p>
            <a:r>
              <a:rPr lang="en-US" sz="1600" dirty="0"/>
              <a:t>• Implementation-Tasks Performed </a:t>
            </a:r>
          </a:p>
          <a:p>
            <a:r>
              <a:rPr lang="en-US" sz="1600" dirty="0"/>
              <a:t>• Practical Implementation on Azure Portal </a:t>
            </a:r>
          </a:p>
          <a:p>
            <a:r>
              <a:rPr lang="en-US" sz="1600" dirty="0"/>
              <a:t>• Successful Output Generated </a:t>
            </a:r>
          </a:p>
          <a:p>
            <a:r>
              <a:rPr lang="en-US" sz="1600" dirty="0"/>
              <a:t>• Strategies that can be used in </a:t>
            </a:r>
            <a:r>
              <a:rPr lang="en-US" sz="1600" dirty="0" err="1"/>
              <a:t>Optimising</a:t>
            </a:r>
            <a:r>
              <a:rPr lang="en-US" sz="1600" dirty="0"/>
              <a:t> the Conversion process </a:t>
            </a:r>
          </a:p>
          <a:p>
            <a:r>
              <a:rPr lang="en-US" sz="1600" dirty="0"/>
              <a:t>• Conclusion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7CE9AB-306E-94E3-EEB5-ADDF14DFBC73}"/>
              </a:ext>
            </a:extLst>
          </p:cNvPr>
          <p:cNvCxnSpPr/>
          <p:nvPr/>
        </p:nvCxnSpPr>
        <p:spPr>
          <a:xfrm>
            <a:off x="830510" y="3053593"/>
            <a:ext cx="385893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50814FE8-6C42-D485-3925-C9558B7B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42" y="1577614"/>
            <a:ext cx="3422169" cy="1148807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C1ADB-B4A8-23F1-E7A0-D44C9FC65EA1}"/>
              </a:ext>
            </a:extLst>
          </p:cNvPr>
          <p:cNvSpPr txBox="1"/>
          <p:nvPr/>
        </p:nvSpPr>
        <p:spPr>
          <a:xfrm>
            <a:off x="771842" y="2793534"/>
            <a:ext cx="33387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Create an Azure Data Factory pipeline that triggers the execution of Azure Databricks notebooks.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Use Azure DevOps for version control and continuous deployment of the notebooks.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7170" name="Picture 2" descr="Problem statement Images - Free Download on Freepik">
            <a:extLst>
              <a:ext uri="{FF2B5EF4-FFF2-40B4-BE49-F238E27FC236}">
                <a16:creationId xmlns:a16="http://schemas.microsoft.com/office/drawing/2014/main" id="{DF62789B-A064-9DDA-91C3-0010330E25B2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288" y="1126568"/>
            <a:ext cx="6894512" cy="428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F148F95-6A31-4A78-9D57-24449DC9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01" y="920091"/>
            <a:ext cx="6444796" cy="1339128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71ED6-BE6E-3E65-14EE-80A4C327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C317B2-E0C5-097C-CE74-01D22E6A80FE}"/>
              </a:ext>
            </a:extLst>
          </p:cNvPr>
          <p:cNvSpPr>
            <a:spLocks noGrp="1" noChangeArrowheads="1"/>
          </p:cNvSpPr>
          <p:nvPr>
            <p:ph sz="quarter" idx="17"/>
          </p:nvPr>
        </p:nvSpPr>
        <p:spPr bwMode="auto">
          <a:xfrm>
            <a:off x="833455" y="2059924"/>
            <a:ext cx="6444796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Financial institutions need better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loan management &amp; credit risk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Solution architecture: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Bronze: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Raw data ingestion (CSV in ADLS)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Silver: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Data cleaning &amp; transformation in Databricks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Gold: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Aggregations &amp; business metrics in Delta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Data Factory: 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Pipeline orchestration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DevOps: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CI/CD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Power BI: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Reporting &amp;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 descr="305,000+ Problem Definition Stock Photos, Pictures &amp; Royalty ...">
            <a:extLst>
              <a:ext uri="{FF2B5EF4-FFF2-40B4-BE49-F238E27FC236}">
                <a16:creationId xmlns:a16="http://schemas.microsoft.com/office/drawing/2014/main" id="{CCAC9816-FE9C-234C-ABF1-810856B7E60D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9" r="25029"/>
          <a:stretch>
            <a:fillRect/>
          </a:stretch>
        </p:blipFill>
        <p:spPr bwMode="auto">
          <a:xfrm>
            <a:off x="7929813" y="136524"/>
            <a:ext cx="4104773" cy="617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75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00E48E7-E59D-CC4E-2672-6BD4A6AA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1675" y="468969"/>
            <a:ext cx="6977849" cy="536211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IN" sz="2000" dirty="0">
                <a:latin typeface="+mn-lt"/>
              </a:rPr>
              <a:t>Python &amp; PySpark knowledge</a:t>
            </a:r>
            <a:br>
              <a:rPr lang="en-IN" sz="2000" dirty="0">
                <a:latin typeface="+mn-lt"/>
              </a:rPr>
            </a:br>
            <a:br>
              <a:rPr lang="en-IN" sz="2000" dirty="0">
                <a:latin typeface="+mn-lt"/>
              </a:rPr>
            </a:b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>
                <a:latin typeface="+mn-lt"/>
              </a:rPr>
              <a:t>Active Azure subscription</a:t>
            </a:r>
            <a:br>
              <a:rPr lang="en-IN" sz="2000" dirty="0">
                <a:latin typeface="+mn-lt"/>
              </a:rPr>
            </a:br>
            <a:br>
              <a:rPr lang="en-IN" sz="2000" dirty="0">
                <a:latin typeface="+mn-lt"/>
              </a:rPr>
            </a:b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>
                <a:latin typeface="+mn-lt"/>
              </a:rPr>
              <a:t>Azure Databricks workspace + running cluster</a:t>
            </a:r>
            <a:br>
              <a:rPr lang="en-IN" sz="2000" dirty="0">
                <a:latin typeface="+mn-lt"/>
              </a:rPr>
            </a:br>
            <a:br>
              <a:rPr lang="en-IN" sz="2000" dirty="0">
                <a:latin typeface="+mn-lt"/>
              </a:rPr>
            </a:b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>
                <a:latin typeface="+mn-lt"/>
              </a:rPr>
              <a:t>ADLS Gen2 storage account</a:t>
            </a:r>
            <a:br>
              <a:rPr lang="en-IN" sz="2000" dirty="0">
                <a:latin typeface="+mn-lt"/>
              </a:rPr>
            </a:br>
            <a:r>
              <a:rPr lang="en-IN" sz="2000" dirty="0">
                <a:latin typeface="+mn-lt"/>
              </a:rPr>
              <a:t> (Bronze/Silver/Gold folders)</a:t>
            </a:r>
            <a:br>
              <a:rPr lang="en-IN" sz="2000" dirty="0">
                <a:latin typeface="+mn-lt"/>
              </a:rPr>
            </a:br>
            <a:br>
              <a:rPr lang="en-IN" sz="2000" dirty="0">
                <a:latin typeface="+mn-lt"/>
              </a:rPr>
            </a:b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>
                <a:latin typeface="+mn-lt"/>
              </a:rPr>
              <a:t>Installed libraries &amp; dependencies in Databricks</a:t>
            </a:r>
            <a:br>
              <a:rPr lang="en-IN" sz="2000" dirty="0">
                <a:latin typeface="+mn-lt"/>
              </a:rPr>
            </a:br>
            <a:br>
              <a:rPr lang="en-IN" sz="2000" dirty="0">
                <a:latin typeface="+mn-lt"/>
              </a:rPr>
            </a:br>
            <a:r>
              <a:rPr lang="en-IN" sz="2000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IN" sz="2200" dirty="0">
                <a:latin typeface="+mn-lt"/>
              </a:rPr>
              <a:t>Azure Data Factory (ADF)</a:t>
            </a:r>
            <a:br>
              <a:rPr lang="en-IN" sz="2000" dirty="0">
                <a:latin typeface="+mn-lt"/>
              </a:rPr>
            </a:br>
            <a:br>
              <a:rPr lang="en-IN" sz="2000" dirty="0">
                <a:latin typeface="+mn-lt"/>
              </a:rPr>
            </a:b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>
                <a:latin typeface="+mn-lt"/>
              </a:rPr>
              <a:t>Azure DevOps (for version control &amp; CI/CD)</a:t>
            </a:r>
            <a:br>
              <a:rPr lang="en-IN" sz="2000" dirty="0">
                <a:latin typeface="+mn-lt"/>
              </a:rPr>
            </a:br>
            <a:br>
              <a:rPr lang="en-IN" sz="2000" dirty="0">
                <a:latin typeface="+mn-lt"/>
              </a:rPr>
            </a:br>
            <a:r>
              <a:rPr lang="en-IN" sz="2000" dirty="0">
                <a:sym typeface="Wingdings" panose="05000000000000000000" pitchFamily="2" charset="2"/>
              </a:rPr>
              <a:t> </a:t>
            </a:r>
            <a:r>
              <a:rPr lang="en-IN" sz="2000" dirty="0">
                <a:latin typeface="+mn-lt"/>
              </a:rPr>
              <a:t>Power BI setup for analytics</a:t>
            </a:r>
            <a:br>
              <a:rPr lang="en-IN" sz="2000" dirty="0">
                <a:latin typeface="+mn-lt"/>
              </a:rPr>
            </a:br>
            <a:endParaRPr lang="en-US" sz="2000" dirty="0">
              <a:latin typeface="+mn-lt"/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4F1DC979-6661-16D4-25F3-707EE3B3C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076" y="1370836"/>
            <a:ext cx="3052097" cy="3651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+mj-lt"/>
              </a:rPr>
              <a:t>PREREQUISITES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194" name="Picture 2" descr="Prerequisites for Success &#10;                        ">
            <a:extLst>
              <a:ext uri="{FF2B5EF4-FFF2-40B4-BE49-F238E27FC236}">
                <a16:creationId xmlns:a16="http://schemas.microsoft.com/office/drawing/2014/main" id="{7E115ECE-694C-6F5E-244C-397B60EEF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2" y="2881618"/>
            <a:ext cx="3630459" cy="247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B96E6-92C9-48AF-1B7E-3B4A7918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F0B34C8-C0FE-0E46-DDB9-D861AC16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Resources Used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7A3246-8E90-8817-18ED-DA407FA8067E}"/>
              </a:ext>
            </a:extLst>
          </p:cNvPr>
          <p:cNvSpPr>
            <a:spLocks noGrp="1" noChangeArrowheads="1"/>
          </p:cNvSpPr>
          <p:nvPr>
            <p:ph sz="quarter" idx="17"/>
          </p:nvPr>
        </p:nvSpPr>
        <p:spPr bwMode="auto">
          <a:xfrm>
            <a:off x="4992895" y="1594376"/>
            <a:ext cx="5959485" cy="5031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Azure Data Lake Storage Gen2 (ADLS) </a:t>
            </a:r>
          </a:p>
          <a:p>
            <a:pPr lvl="0"/>
            <a:endParaRPr lang="en-IN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Azure Databricks Workspace </a:t>
            </a:r>
          </a:p>
          <a:p>
            <a:pPr lvl="0"/>
            <a:endParaRPr lang="en-IN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Azure Databricks Cluster </a:t>
            </a:r>
          </a:p>
          <a:p>
            <a:pPr lvl="0"/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 Azure Data Factory (ADF)</a:t>
            </a:r>
          </a:p>
          <a:p>
            <a:endParaRPr lang="en-IN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Azure DevOps </a:t>
            </a:r>
          </a:p>
          <a:p>
            <a:pPr lvl="0"/>
            <a:endParaRPr lang="en-IN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/>
              <a:t>Azure Storage Account </a:t>
            </a:r>
          </a:p>
        </p:txBody>
      </p:sp>
      <p:pic>
        <p:nvPicPr>
          <p:cNvPr id="2051" name="Picture 3" descr="10,979,800+ Resources Stock Photos, Pictures &amp; Royalty-Free ...">
            <a:extLst>
              <a:ext uri="{FF2B5EF4-FFF2-40B4-BE49-F238E27FC236}">
                <a16:creationId xmlns:a16="http://schemas.microsoft.com/office/drawing/2014/main" id="{16062A91-BDCB-2BED-D7F3-42E2E98D4CD3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2" r="27852"/>
          <a:stretch>
            <a:fillRect/>
          </a:stretch>
        </p:blipFill>
        <p:spPr bwMode="auto">
          <a:xfrm>
            <a:off x="291664" y="243282"/>
            <a:ext cx="4105656" cy="617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501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49254-FCA1-2D2D-A483-081B8B981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886C984-DF2D-AC27-2E46-5E7CEEE3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25" y="856160"/>
            <a:ext cx="4141221" cy="2678401"/>
          </a:xfrm>
        </p:spPr>
        <p:txBody>
          <a:bodyPr/>
          <a:lstStyle/>
          <a:p>
            <a:r>
              <a:rPr lang="en-IN" dirty="0"/>
              <a:t>Project Objectives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AE7B8-9289-B59B-52F5-00E20252B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635136-16E1-81E1-850F-26099386ED7C}"/>
              </a:ext>
            </a:extLst>
          </p:cNvPr>
          <p:cNvCxnSpPr/>
          <p:nvPr/>
        </p:nvCxnSpPr>
        <p:spPr>
          <a:xfrm>
            <a:off x="689367" y="1392573"/>
            <a:ext cx="385893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3">
            <a:extLst>
              <a:ext uri="{FF2B5EF4-FFF2-40B4-BE49-F238E27FC236}">
                <a16:creationId xmlns:a16="http://schemas.microsoft.com/office/drawing/2014/main" id="{12E85045-5CB9-8C4B-EF3A-EAC14FBEF99A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5178701" y="1226486"/>
            <a:ext cx="654072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Ingest raw loan data into structured pipeline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Apply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Bronze–Silver–Gold Delta Lake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Clean, transform, and enforce schema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Compute loan KPIs: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total loan amounts, overdue trends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Automate execution using ADF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Maintain version control with DevOps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Enable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dashboards &amp; insights in Power BI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3077" name="Picture 5" descr="366+ Thousand Objectives Royalty-Free Images, Stock Photos &amp; Pictures |  Shutterstock">
            <a:extLst>
              <a:ext uri="{FF2B5EF4-FFF2-40B4-BE49-F238E27FC236}">
                <a16:creationId xmlns:a16="http://schemas.microsoft.com/office/drawing/2014/main" id="{295E7F73-7F62-6B4A-7676-28CBA7679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0" y="2195360"/>
            <a:ext cx="5066815" cy="293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9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4D3E1-CF18-1521-06B3-9CFD7759D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CAB563E-3244-3858-AFEB-3C732913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23" y="863702"/>
            <a:ext cx="6444796" cy="1339128"/>
          </a:xfrm>
        </p:spPr>
        <p:txBody>
          <a:bodyPr/>
          <a:lstStyle/>
          <a:p>
            <a:r>
              <a:rPr lang="en-IN" dirty="0"/>
              <a:t>Tools Used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B2A51-8A9F-412B-EBF4-4CA7D6FB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1D4AAEE-473D-49DF-A9E8-AF4B15D7F931}"/>
              </a:ext>
            </a:extLst>
          </p:cNvPr>
          <p:cNvSpPr>
            <a:spLocks noGrp="1" noChangeArrowheads="1"/>
          </p:cNvSpPr>
          <p:nvPr>
            <p:ph sz="quarter" idx="17"/>
          </p:nvPr>
        </p:nvSpPr>
        <p:spPr bwMode="auto">
          <a:xfrm>
            <a:off x="833438" y="2567753"/>
            <a:ext cx="554741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Azure Data Factory: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Orchestration &amp; scheduling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Azure Databricks: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Transformations &amp; aggregations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ADLS Gen2: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Storage for Bronze, Silver, Gold layers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Azure DevOps: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CI/CD pipelines, version control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Power BI: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Data visualization &amp; reporting</a:t>
            </a:r>
          </a:p>
        </p:txBody>
      </p:sp>
      <p:pic>
        <p:nvPicPr>
          <p:cNvPr id="4100" name="Picture 4" descr="17,190 Software Tools Stock Photos, High-Res Pictures, and Images - Getty  Images | Software tools analysis, Software tools icon">
            <a:extLst>
              <a:ext uri="{FF2B5EF4-FFF2-40B4-BE49-F238E27FC236}">
                <a16:creationId xmlns:a16="http://schemas.microsoft.com/office/drawing/2014/main" id="{8AEEF8E3-640C-350E-0FC4-85B334CCFE8C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5" r="28775"/>
          <a:stretch>
            <a:fillRect/>
          </a:stretch>
        </p:blipFill>
        <p:spPr bwMode="auto">
          <a:xfrm>
            <a:off x="7929813" y="432705"/>
            <a:ext cx="4104773" cy="617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74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1D11D83-0E32-3CB3-B015-4B88EA2B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62" y="855313"/>
            <a:ext cx="10521948" cy="1339850"/>
          </a:xfrm>
        </p:spPr>
        <p:txBody>
          <a:bodyPr/>
          <a:lstStyle/>
          <a:p>
            <a:r>
              <a:rPr lang="en-IN" dirty="0"/>
              <a:t>Execution Overview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49146-3F14-AEF5-A357-DB6D4147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18C216-8A78-150A-8FF5-E7BCBA1F125B}"/>
              </a:ext>
            </a:extLst>
          </p:cNvPr>
          <p:cNvSpPr/>
          <p:nvPr/>
        </p:nvSpPr>
        <p:spPr>
          <a:xfrm>
            <a:off x="127231" y="2992445"/>
            <a:ext cx="1795245" cy="14009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DD7C7-244A-5541-7BBC-FB2DE11B152F}"/>
              </a:ext>
            </a:extLst>
          </p:cNvPr>
          <p:cNvSpPr txBox="1"/>
          <p:nvPr/>
        </p:nvSpPr>
        <p:spPr>
          <a:xfrm>
            <a:off x="227900" y="3093113"/>
            <a:ext cx="1535185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1.Raw CSV files ingested into </a:t>
            </a:r>
            <a:r>
              <a:rPr lang="en-US" b="1" dirty="0"/>
              <a:t>ADLS (Bronze)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00C07-6B05-7B5C-E33D-4FC528CE5125}"/>
              </a:ext>
            </a:extLst>
          </p:cNvPr>
          <p:cNvSpPr/>
          <p:nvPr/>
        </p:nvSpPr>
        <p:spPr>
          <a:xfrm>
            <a:off x="2174146" y="2992445"/>
            <a:ext cx="1795245" cy="14009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D98F4-3765-7EFC-880B-3FAA017CB9F6}"/>
              </a:ext>
            </a:extLst>
          </p:cNvPr>
          <p:cNvSpPr txBox="1"/>
          <p:nvPr/>
        </p:nvSpPr>
        <p:spPr>
          <a:xfrm>
            <a:off x="2274815" y="3093113"/>
            <a:ext cx="1535185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  <a:r>
              <a:rPr lang="en-IN" dirty="0"/>
              <a:t> ADF triggers </a:t>
            </a:r>
            <a:r>
              <a:rPr lang="en-IN" b="1" dirty="0"/>
              <a:t>Databricks notebooks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B4F3E2-A837-BA66-0465-B9BAF53678F6}"/>
              </a:ext>
            </a:extLst>
          </p:cNvPr>
          <p:cNvSpPr/>
          <p:nvPr/>
        </p:nvSpPr>
        <p:spPr>
          <a:xfrm>
            <a:off x="4197291" y="2992445"/>
            <a:ext cx="1795245" cy="14009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7507A-7927-2670-F093-E6BF8AF3BFC3}"/>
              </a:ext>
            </a:extLst>
          </p:cNvPr>
          <p:cNvSpPr txBox="1"/>
          <p:nvPr/>
        </p:nvSpPr>
        <p:spPr>
          <a:xfrm>
            <a:off x="4297960" y="3093113"/>
            <a:ext cx="1535185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3.Transformations → </a:t>
            </a:r>
            <a:r>
              <a:rPr lang="en-IN" b="1" dirty="0"/>
              <a:t>Silver Delta tables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1BDA84-84AA-0F41-CB40-F4A1EB87D2DC}"/>
              </a:ext>
            </a:extLst>
          </p:cNvPr>
          <p:cNvSpPr/>
          <p:nvPr/>
        </p:nvSpPr>
        <p:spPr>
          <a:xfrm>
            <a:off x="6220436" y="2992445"/>
            <a:ext cx="1795245" cy="14009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008C31-C615-D215-262C-F824D74AC2E5}"/>
              </a:ext>
            </a:extLst>
          </p:cNvPr>
          <p:cNvSpPr txBox="1"/>
          <p:nvPr/>
        </p:nvSpPr>
        <p:spPr>
          <a:xfrm>
            <a:off x="6321105" y="3093112"/>
            <a:ext cx="1589713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4.Aggregations → </a:t>
            </a:r>
            <a:r>
              <a:rPr lang="en-IN" b="1" dirty="0"/>
              <a:t>Gold Delta tables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5480C-2BCB-0A20-920E-0B90CF66514E}"/>
              </a:ext>
            </a:extLst>
          </p:cNvPr>
          <p:cNvSpPr/>
          <p:nvPr/>
        </p:nvSpPr>
        <p:spPr>
          <a:xfrm>
            <a:off x="8243581" y="2992445"/>
            <a:ext cx="1795245" cy="14009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8FDE6D-AA37-D250-C9A0-13C7F7F1A0E3}"/>
              </a:ext>
            </a:extLst>
          </p:cNvPr>
          <p:cNvSpPr txBox="1"/>
          <p:nvPr/>
        </p:nvSpPr>
        <p:spPr>
          <a:xfrm>
            <a:off x="8344250" y="3093113"/>
            <a:ext cx="1535185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5.Power BI connects to Gold layer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32A51D-1036-5325-F69D-27956DB45029}"/>
              </a:ext>
            </a:extLst>
          </p:cNvPr>
          <p:cNvSpPr/>
          <p:nvPr/>
        </p:nvSpPr>
        <p:spPr>
          <a:xfrm>
            <a:off x="10266726" y="2992445"/>
            <a:ext cx="1795245" cy="14009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03AB63-26E4-0564-BEF3-972A16AEB18D}"/>
              </a:ext>
            </a:extLst>
          </p:cNvPr>
          <p:cNvSpPr txBox="1"/>
          <p:nvPr/>
        </p:nvSpPr>
        <p:spPr>
          <a:xfrm>
            <a:off x="10367395" y="3093113"/>
            <a:ext cx="1535185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  <a:r>
              <a:rPr lang="en-IN" dirty="0"/>
              <a:t> Monitoring via ADF &amp; Databricks</a:t>
            </a:r>
          </a:p>
        </p:txBody>
      </p:sp>
    </p:spTree>
    <p:extLst>
      <p:ext uri="{BB962C8B-B14F-4D97-AF65-F5344CB8AC3E}">
        <p14:creationId xmlns:p14="http://schemas.microsoft.com/office/powerpoint/2010/main" val="266537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ustom 1">
      <a:majorFont>
        <a:latin typeface="League Gothic"/>
        <a:ea typeface=""/>
        <a:cs typeface=""/>
      </a:majorFont>
      <a:minorFont>
        <a:latin typeface="Space Mo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{0D19D4E7-FC85-44AF-B33F-3D61ECA234E9}tf67328976_win32</Template>
  <TotalTime>999</TotalTime>
  <Words>1003</Words>
  <Application>Microsoft Office PowerPoint</Application>
  <PresentationFormat>Widescreen</PresentationFormat>
  <Paragraphs>179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Futura LT Book</vt:lpstr>
      <vt:lpstr>League Gothic</vt:lpstr>
      <vt:lpstr>Space Mono</vt:lpstr>
      <vt:lpstr>Tenorite</vt:lpstr>
      <vt:lpstr>Wingdings</vt:lpstr>
      <vt:lpstr>Office Theme</vt:lpstr>
      <vt:lpstr>End-to-End Loan Data Processing and Analytics Pipeline</vt:lpstr>
      <vt:lpstr>Table of Contents</vt:lpstr>
      <vt:lpstr>Problem statement</vt:lpstr>
      <vt:lpstr>Project overview</vt:lpstr>
      <vt:lpstr>Python &amp; PySpark knowledge   Active Azure subscription   Azure Databricks workspace + running cluster   ADLS Gen2 storage account  (Bronze/Silver/Gold folders)   Installed libraries &amp; dependencies in Databricks  Azure Data Factory (ADF)   Azure DevOps (for version control &amp; CI/CD)   Power BI setup for analytics </vt:lpstr>
      <vt:lpstr>Azure Resources Used</vt:lpstr>
      <vt:lpstr>Project Objectives</vt:lpstr>
      <vt:lpstr>Tools Used</vt:lpstr>
      <vt:lpstr>Execution Overview</vt:lpstr>
      <vt:lpstr>Implementation Tasks</vt:lpstr>
      <vt:lpstr>Practical Implementation on Azure Portal</vt:lpstr>
      <vt:lpstr>Practical Implementation on Azure Portal</vt:lpstr>
      <vt:lpstr>Practical Implementation on Azure Portal</vt:lpstr>
      <vt:lpstr>✅ ADF pipeline execution succeeded  ✅ Databricks processed data into  Bronze → Silver → Gold  ✅ CI/CD pipeline deployed notebooks automatically  ✅ Power BI dashboards showing  </vt:lpstr>
      <vt:lpstr>Optimization Strategies</vt:lpstr>
      <vt:lpstr>Optimization Strategies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Powered Template</dc:creator>
  <cp:lastModifiedBy>Swathi Baskaran</cp:lastModifiedBy>
  <cp:revision>210</cp:revision>
  <dcterms:created xsi:type="dcterms:W3CDTF">2024-01-20T17:13:20Z</dcterms:created>
  <dcterms:modified xsi:type="dcterms:W3CDTF">2025-08-29T10:51:49Z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