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326" y="5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be9c4e66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be9c4e66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bd4b965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bd4b965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bd4b965e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bd4b965e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beee05f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beee05f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bd4b965e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bd4b965e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bd4b965e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bd4b965e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bd4b965e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bd4b965e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be9c4e66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be9c4e66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bd4b965e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bd4b965e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674850"/>
            <a:ext cx="8520600" cy="139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 b="1">
                <a:latin typeface="Calibri"/>
                <a:ea typeface="Calibri"/>
                <a:cs typeface="Calibri"/>
                <a:sym typeface="Calibri"/>
              </a:rPr>
              <a:t>New York City’s Crime Data in 2024</a:t>
            </a: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0689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 801 - Integrated Computing Practice, Fall Semester 2024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Members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Olivia LaCroix (T1)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Swathi Danturi (T2)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4525" y="270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>
                <a:latin typeface="Calibri"/>
                <a:ea typeface="Calibri"/>
                <a:cs typeface="Calibri"/>
                <a:sym typeface="Calibri"/>
              </a:rPr>
              <a:t> Reflection                          </a:t>
            </a:r>
            <a:endParaRPr sz="162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23714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" sz="1500" b="1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What technical knowledge did you learn?</a:t>
            </a:r>
            <a:endParaRPr sz="1500" b="1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Git feature branch flow, processing large datasets.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" sz="1500" b="1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What was the most challenging part of the project? </a:t>
            </a:r>
            <a:endParaRPr sz="1500" b="1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Using github in a collaborative way, for the first time during the final project.</a:t>
            </a:r>
            <a:endParaRPr sz="1500" b="1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" sz="1500" b="1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What would you do differently?</a:t>
            </a:r>
            <a:endParaRPr sz="1500" b="1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Understand the requirements and deadlines earlier, complete project dashboard prior to starting the project.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	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>
                <a:latin typeface="Calibri"/>
                <a:ea typeface="Calibri"/>
                <a:cs typeface="Calibri"/>
                <a:sym typeface="Calibri"/>
              </a:rPr>
              <a:t>Dataset Description</a:t>
            </a:r>
            <a:endParaRPr sz="302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3617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 NYPD Arrest Data (Year to Date)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NYC Open Data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Size: 35.894 MB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arrest records: 195,000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attributes: 19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37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Calibri"/>
                <a:ea typeface="Calibri"/>
                <a:cs typeface="Calibri"/>
                <a:sym typeface="Calibri"/>
              </a:rPr>
              <a:t>Attributes used from the Dataset</a:t>
            </a: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810100"/>
            <a:ext cx="8520600" cy="42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587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     'ARREST_DATE' - exact date of arrest for the reported event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587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     'PD_DESC' - description of internal classification corresponding with PD code (more granular than Offense description)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587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     'LAW_CAT_CD' - level of offense: felony(F), misdemeanor(M) or violation(V)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587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     ‘ARREST_BORO' - borough of arrest; B(Bronx), S(Staten Island), K(Brooklyn), M(Manhattan), Q(Queens)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587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     'AGE_GROUP' - perpetrator’s age within a category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587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     'PERP_SEX' - perpetrator’s sex description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587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     'PERP_RACE' - perpetrator’s race description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237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Calibri"/>
                <a:ea typeface="Calibri"/>
                <a:cs typeface="Calibri"/>
                <a:sym typeface="Calibri"/>
              </a:rPr>
              <a:t>Attributes not used from the Dataset</a:t>
            </a: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810100"/>
            <a:ext cx="8520600" cy="42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587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     'ARREST_KEY' - unique ID for each arrest record</a:t>
            </a:r>
            <a:endParaRPr sz="1600" dirty="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587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     'PD_CD' - three digit classification code (more granular than KY_CD)</a:t>
            </a:r>
            <a:endParaRPr sz="1600" dirty="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587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     'KY_CD' - three digit classification code (more general than PD_CD)</a:t>
            </a:r>
            <a:endParaRPr sz="1600" dirty="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587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 ‘OFNS_DESC' - description of internal classification corresponding to KY code (more general than PD_DESC)</a:t>
            </a:r>
            <a:endParaRPr sz="1600" dirty="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587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     'LAW_CODE' - charges corresponding to penal law, and local law</a:t>
            </a:r>
            <a:endParaRPr sz="1600" dirty="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587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     'ARREST_PRECINT’ - precinct where the arrest occurred</a:t>
            </a:r>
            <a:endParaRPr sz="1600" dirty="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587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     'JURISDICTION_CODE’ - jurisdiction responsible for arrest.</a:t>
            </a:r>
            <a:endParaRPr sz="1600" dirty="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>
                <a:latin typeface="Calibri"/>
                <a:ea typeface="Calibri"/>
                <a:cs typeface="Calibri"/>
                <a:sym typeface="Calibri"/>
              </a:rPr>
              <a:t>Credibility evaluation</a:t>
            </a:r>
            <a:endParaRPr sz="302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3791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 last updated: October 21, 2024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often updated: Quarterly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 about all the attributes is provided directly by NYPD.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change log is provided every time a change is made.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235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66" b="1" dirty="0">
                <a:latin typeface="Calibri"/>
                <a:ea typeface="Calibri"/>
                <a:cs typeface="Calibri"/>
                <a:sym typeface="Calibri"/>
              </a:rPr>
              <a:t>                      Investigative Questions       </a:t>
            </a:r>
            <a:r>
              <a:rPr lang="en" dirty="0"/>
              <a:t>	 </a:t>
            </a: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-T1 Olivia</a:t>
            </a:r>
            <a:endParaRPr sz="18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908375"/>
            <a:ext cx="8520600" cy="3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2429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2152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most_arrests_day_most_common_race():</a:t>
            </a:r>
            <a:endParaRPr sz="2152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051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1842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day of the year had the highest number of arrests and what was the most common race of the perpetrators on that day? </a:t>
            </a:r>
            <a:endParaRPr sz="1842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42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 used for method:</a:t>
            </a:r>
            <a:endParaRPr sz="1842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051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1842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ARREST_DATE</a:t>
            </a:r>
            <a:endParaRPr sz="1842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051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1842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PERP_RACE</a:t>
            </a:r>
            <a:endParaRPr sz="1842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42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2902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152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  highest_felony_offense_in_borough():</a:t>
            </a:r>
            <a:endParaRPr sz="2152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86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borough had the highest number of arrests for felony offenses and therefore what felony offense was most committed in that borough?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 used for method: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861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ARREST_BORO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86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LAW_CAT_CD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86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PD_DESC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-193925" y="96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55" b="1" dirty="0">
                <a:latin typeface="Calibri"/>
                <a:ea typeface="Calibri"/>
                <a:cs typeface="Calibri"/>
                <a:sym typeface="Calibri"/>
              </a:rPr>
              <a:t>                             Investigative Questions </a:t>
            </a:r>
            <a:r>
              <a:rPr lang="en" dirty="0"/>
              <a:t>		</a:t>
            </a:r>
            <a:r>
              <a:rPr lang="en" sz="1800" b="1" dirty="0">
                <a:latin typeface="Calibri"/>
                <a:ea typeface="Calibri"/>
                <a:cs typeface="Calibri"/>
                <a:sym typeface="Calibri"/>
              </a:rPr>
              <a:t>-T2 Swathi</a:t>
            </a:r>
            <a:endParaRPr sz="18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669000"/>
            <a:ext cx="8520600" cy="44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457200" lvl="0" indent="-32586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3224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crime_most_committed_agegroup(crime_type):</a:t>
            </a:r>
            <a:endParaRPr sz="3224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861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2652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age group(s) has committed given crime the most, and what is the ratio of crime committed between Male and Female? </a:t>
            </a:r>
            <a:endParaRPr sz="2652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1464"/>
              <a:buFont typeface="Arial"/>
              <a:buNone/>
            </a:pPr>
            <a:r>
              <a:rPr lang="en" sz="2652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 used for method:</a:t>
            </a:r>
            <a:endParaRPr sz="2652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8617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2652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PD_DESC</a:t>
            </a:r>
            <a:endParaRPr sz="2652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861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2652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AGE_GROUP</a:t>
            </a:r>
            <a:endParaRPr sz="2652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861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2652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PERP_SEX</a:t>
            </a:r>
            <a:endParaRPr sz="2652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131336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3224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   avg_time_diff_between_arrests(crime_type):</a:t>
            </a:r>
            <a:endParaRPr sz="3224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076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272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average time difference between arrests for a crime type according to the age group for each borough? </a:t>
            </a:r>
            <a:endParaRPr sz="272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379"/>
              <a:buFont typeface="Arial"/>
              <a:buNone/>
            </a:pPr>
            <a:r>
              <a:rPr lang="en" sz="272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 used for method:</a:t>
            </a:r>
            <a:endParaRPr sz="272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0767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272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ARREST_BORO</a:t>
            </a:r>
            <a:endParaRPr sz="272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076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272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LAW_CAT_CD</a:t>
            </a:r>
            <a:endParaRPr sz="272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076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272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AGE_GROUP</a:t>
            </a:r>
            <a:endParaRPr sz="272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076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272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ARREST_DATE</a:t>
            </a:r>
            <a:endParaRPr sz="272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209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>
                <a:latin typeface="Calibri"/>
                <a:ea typeface="Calibri"/>
                <a:cs typeface="Calibri"/>
                <a:sym typeface="Calibri"/>
              </a:rPr>
              <a:t>Data Transformation</a:t>
            </a:r>
            <a:endParaRPr sz="302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869125"/>
            <a:ext cx="8520600" cy="46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Representation of the Input</a:t>
            </a:r>
            <a:endParaRPr sz="1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is a .csv file in which each record represent an arrest in New York City by the NYPD.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attributes of the dataset are in </a:t>
            </a: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 and provide us with the details about arrest such as arrest date, the type of crime, arrest borough, arrest jurisdiction, perpetrator age and gender.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Representation of the Output</a:t>
            </a:r>
            <a:endParaRPr sz="1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output is of Python data types such as tuple, dictionary containing data in the appropriate python data types such as lists, strings, integers etc.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Transformation of the Data</a:t>
            </a:r>
            <a:endParaRPr sz="1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is transformed into the desired output through the methods implemented and the result is a collection of values obtained from the functionality of the code.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 b="1">
                <a:latin typeface="Calibri"/>
                <a:ea typeface="Calibri"/>
                <a:cs typeface="Calibri"/>
                <a:sym typeface="Calibri"/>
              </a:rPr>
              <a:t>Data Transformation</a:t>
            </a:r>
            <a:endParaRPr sz="272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6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Type: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dataset is in the .csv format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Type: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data types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input file is processed and is transformed into desired data type to output it in Python language.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For the method: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most_arrests_day_most_common_race(), output would be tuple of (ARREST_DATE, PERP_RACE):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"1/1/2024"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"BLACK"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most_committed_crime_agegroup(), output would be a tuple of ([List of AGE_GROUP], crime_count, “Male:Female”):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"25-44"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"18-24"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"3:1"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Demonstration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25" y="873250"/>
            <a:ext cx="8901599" cy="16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877</Words>
  <Application>Microsoft Office PowerPoint</Application>
  <PresentationFormat>On-screen Show (16:9)</PresentationFormat>
  <Paragraphs>94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Simple Light</vt:lpstr>
      <vt:lpstr>New York City’s Crime Data in 2024</vt:lpstr>
      <vt:lpstr>Dataset Description</vt:lpstr>
      <vt:lpstr>Attributes used from the Dataset</vt:lpstr>
      <vt:lpstr>Attributes not used from the Dataset</vt:lpstr>
      <vt:lpstr>Credibility evaluation</vt:lpstr>
      <vt:lpstr>                      Investigative Questions         -T1 Olivia</vt:lpstr>
      <vt:lpstr>                             Investigative Questions   -T2 Swathi</vt:lpstr>
      <vt:lpstr>Data Transformation</vt:lpstr>
      <vt:lpstr>Data Transformation</vt:lpstr>
      <vt:lpstr> Reflection        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Olivia Lacroix</cp:lastModifiedBy>
  <cp:revision>2</cp:revision>
  <dcterms:modified xsi:type="dcterms:W3CDTF">2024-12-05T01:35:32Z</dcterms:modified>
</cp:coreProperties>
</file>