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6C597-08EF-480C-80D5-A2ED6C41429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4FA8D1-D275-4C6D-A6A4-E18C6E773C8A}">
      <dgm:prSet phldrT="[Text]"/>
      <dgm:spPr/>
      <dgm:t>
        <a:bodyPr/>
        <a:lstStyle/>
        <a:p>
          <a:r>
            <a:rPr lang="en-US" smtClean="0"/>
            <a:t>Good </a:t>
          </a:r>
        </a:p>
        <a:p>
          <a:r>
            <a:rPr lang="en-US" smtClean="0"/>
            <a:t>Reviews</a:t>
          </a:r>
          <a:endParaRPr lang="en-US" dirty="0"/>
        </a:p>
      </dgm:t>
    </dgm:pt>
    <dgm:pt modelId="{4E979F03-8C03-4919-A8AB-947298087E52}" type="parTrans" cxnId="{A231F8CC-51A0-4A71-890C-EAF4A50066AA}">
      <dgm:prSet/>
      <dgm:spPr/>
      <dgm:t>
        <a:bodyPr/>
        <a:lstStyle/>
        <a:p>
          <a:endParaRPr lang="en-US"/>
        </a:p>
      </dgm:t>
    </dgm:pt>
    <dgm:pt modelId="{D596F6C6-D89F-4D62-A35B-8199A326597C}" type="sibTrans" cxnId="{A231F8CC-51A0-4A71-890C-EAF4A50066AA}">
      <dgm:prSet/>
      <dgm:spPr/>
      <dgm:t>
        <a:bodyPr/>
        <a:lstStyle/>
        <a:p>
          <a:endParaRPr lang="en-US"/>
        </a:p>
      </dgm:t>
    </dgm:pt>
    <dgm:pt modelId="{82E29140-5577-477C-BE6E-38CFEF42BBFD}">
      <dgm:prSet phldrT="[Text]"/>
      <dgm:spPr/>
      <dgm:t>
        <a:bodyPr/>
        <a:lstStyle/>
        <a:p>
          <a:r>
            <a:rPr lang="en-US" dirty="0" smtClean="0"/>
            <a:t>Awesome , Loved , Delicious</a:t>
          </a:r>
          <a:endParaRPr lang="en-US" dirty="0"/>
        </a:p>
      </dgm:t>
    </dgm:pt>
    <dgm:pt modelId="{0AC92A40-40E8-4E0C-A19E-C5AC6629CCE4}" type="parTrans" cxnId="{C9A8B05D-18EA-45CD-BCAE-E35B0B017FD4}">
      <dgm:prSet/>
      <dgm:spPr/>
      <dgm:t>
        <a:bodyPr/>
        <a:lstStyle/>
        <a:p>
          <a:endParaRPr lang="en-US"/>
        </a:p>
      </dgm:t>
    </dgm:pt>
    <dgm:pt modelId="{8FB9089A-B9F4-46FC-A07D-F19B1D3127C3}" type="sibTrans" cxnId="{C9A8B05D-18EA-45CD-BCAE-E35B0B017FD4}">
      <dgm:prSet/>
      <dgm:spPr/>
      <dgm:t>
        <a:bodyPr/>
        <a:lstStyle/>
        <a:p>
          <a:endParaRPr lang="en-US"/>
        </a:p>
      </dgm:t>
    </dgm:pt>
    <dgm:pt modelId="{1CC8032C-91E5-4244-A17A-D454228C7DE7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Review rating</a:t>
          </a:r>
          <a:endParaRPr lang="en-US" dirty="0"/>
        </a:p>
      </dgm:t>
    </dgm:pt>
    <dgm:pt modelId="{95723239-2E2E-4126-931D-ACF85938511D}" type="parTrans" cxnId="{730E92E3-141C-43E0-BCA7-C48F21970ECF}">
      <dgm:prSet/>
      <dgm:spPr/>
      <dgm:t>
        <a:bodyPr/>
        <a:lstStyle/>
        <a:p>
          <a:endParaRPr lang="en-US"/>
        </a:p>
      </dgm:t>
    </dgm:pt>
    <dgm:pt modelId="{6E79BE47-8E46-4826-982D-A68B124CEADC}" type="sibTrans" cxnId="{730E92E3-141C-43E0-BCA7-C48F21970ECF}">
      <dgm:prSet/>
      <dgm:spPr/>
      <dgm:t>
        <a:bodyPr/>
        <a:lstStyle/>
        <a:p>
          <a:endParaRPr lang="en-US"/>
        </a:p>
      </dgm:t>
    </dgm:pt>
    <dgm:pt modelId="{244962D0-1579-42F0-873B-03CFAC4BE6DA}">
      <dgm:prSet phldrT="[Text]"/>
      <dgm:spPr/>
      <dgm:t>
        <a:bodyPr/>
        <a:lstStyle/>
        <a:p>
          <a:r>
            <a:rPr lang="en-US" smtClean="0"/>
            <a:t>Bad </a:t>
          </a:r>
        </a:p>
        <a:p>
          <a:r>
            <a:rPr lang="en-US" smtClean="0"/>
            <a:t>Reviews</a:t>
          </a:r>
          <a:endParaRPr lang="en-US" dirty="0"/>
        </a:p>
      </dgm:t>
    </dgm:pt>
    <dgm:pt modelId="{C49812BE-D64E-44A9-B610-B3D1DE96111C}" type="parTrans" cxnId="{34FEACC9-9A03-4C62-BF67-64CD04013CCD}">
      <dgm:prSet/>
      <dgm:spPr/>
      <dgm:t>
        <a:bodyPr/>
        <a:lstStyle/>
        <a:p>
          <a:endParaRPr lang="en-US"/>
        </a:p>
      </dgm:t>
    </dgm:pt>
    <dgm:pt modelId="{E796E4D8-E7A2-4551-A5C0-E8C86B30F58E}" type="sibTrans" cxnId="{34FEACC9-9A03-4C62-BF67-64CD04013CCD}">
      <dgm:prSet/>
      <dgm:spPr/>
      <dgm:t>
        <a:bodyPr/>
        <a:lstStyle/>
        <a:p>
          <a:endParaRPr lang="en-US"/>
        </a:p>
      </dgm:t>
    </dgm:pt>
    <dgm:pt modelId="{452080E9-E926-496C-8347-66ED325C378B}">
      <dgm:prSet phldrT="[Text]"/>
      <dgm:spPr/>
      <dgm:t>
        <a:bodyPr/>
        <a:lstStyle/>
        <a:p>
          <a:r>
            <a:rPr lang="en-US" dirty="0" smtClean="0"/>
            <a:t>Bad, worst, uncooked</a:t>
          </a:r>
          <a:endParaRPr lang="en-US" dirty="0"/>
        </a:p>
      </dgm:t>
    </dgm:pt>
    <dgm:pt modelId="{2529E715-A4F0-489E-B746-C8C8E025EFAA}" type="parTrans" cxnId="{585475D5-47F3-4DEC-A999-B6ADDA936CB2}">
      <dgm:prSet/>
      <dgm:spPr/>
      <dgm:t>
        <a:bodyPr/>
        <a:lstStyle/>
        <a:p>
          <a:endParaRPr lang="en-US"/>
        </a:p>
      </dgm:t>
    </dgm:pt>
    <dgm:pt modelId="{5238A1B9-E11E-430E-9FDA-1C0A645CAEFF}" type="sibTrans" cxnId="{585475D5-47F3-4DEC-A999-B6ADDA936CB2}">
      <dgm:prSet/>
      <dgm:spPr/>
      <dgm:t>
        <a:bodyPr/>
        <a:lstStyle/>
        <a:p>
          <a:endParaRPr lang="en-US"/>
        </a:p>
      </dgm:t>
    </dgm:pt>
    <dgm:pt modelId="{B1C08EC1-217F-49BE-A3D9-E43ED46729E3}">
      <dgm:prSet phldrT="[Text]"/>
      <dgm:spPr/>
      <dgm:t>
        <a:bodyPr/>
        <a:lstStyle/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Review rating</a:t>
          </a:r>
        </a:p>
        <a:p>
          <a:endParaRPr lang="en-US" dirty="0"/>
        </a:p>
      </dgm:t>
    </dgm:pt>
    <dgm:pt modelId="{8C5E1317-976B-4AC8-B88A-C5232877C005}" type="sibTrans" cxnId="{2552A556-FF59-4389-972A-46BCF3EF5876}">
      <dgm:prSet/>
      <dgm:spPr/>
      <dgm:t>
        <a:bodyPr/>
        <a:lstStyle/>
        <a:p>
          <a:endParaRPr lang="en-US"/>
        </a:p>
      </dgm:t>
    </dgm:pt>
    <dgm:pt modelId="{CF30835A-C6DB-47A1-A2E7-D0B8EC412229}" type="parTrans" cxnId="{2552A556-FF59-4389-972A-46BCF3EF5876}">
      <dgm:prSet/>
      <dgm:spPr/>
      <dgm:t>
        <a:bodyPr/>
        <a:lstStyle/>
        <a:p>
          <a:endParaRPr lang="en-US"/>
        </a:p>
      </dgm:t>
    </dgm:pt>
    <dgm:pt modelId="{616DCC3A-DB7B-411C-BCED-A393610BAC11}" type="pres">
      <dgm:prSet presAssocID="{2006C597-08EF-480C-80D5-A2ED6C41429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F504D4C-5943-47E7-900A-C3985BBBECDE}" type="pres">
      <dgm:prSet presAssocID="{6E4FA8D1-D275-4C6D-A6A4-E18C6E773C8A}" presName="root" presStyleCnt="0"/>
      <dgm:spPr/>
    </dgm:pt>
    <dgm:pt modelId="{2277532F-7327-4745-8C87-DB492759420B}" type="pres">
      <dgm:prSet presAssocID="{6E4FA8D1-D275-4C6D-A6A4-E18C6E773C8A}" presName="rootComposite" presStyleCnt="0"/>
      <dgm:spPr/>
    </dgm:pt>
    <dgm:pt modelId="{D0BED426-5504-40CC-A6D2-D50768FDE675}" type="pres">
      <dgm:prSet presAssocID="{6E4FA8D1-D275-4C6D-A6A4-E18C6E773C8A}" presName="rootText" presStyleLbl="node1" presStyleIdx="0" presStyleCnt="2"/>
      <dgm:spPr/>
      <dgm:t>
        <a:bodyPr/>
        <a:lstStyle/>
        <a:p>
          <a:endParaRPr lang="en-US"/>
        </a:p>
      </dgm:t>
    </dgm:pt>
    <dgm:pt modelId="{01AE3F9B-4A96-44FB-AF41-D58A29C9ED94}" type="pres">
      <dgm:prSet presAssocID="{6E4FA8D1-D275-4C6D-A6A4-E18C6E773C8A}" presName="rootConnector" presStyleLbl="node1" presStyleIdx="0" presStyleCnt="2"/>
      <dgm:spPr/>
      <dgm:t>
        <a:bodyPr/>
        <a:lstStyle/>
        <a:p>
          <a:endParaRPr lang="en-US"/>
        </a:p>
      </dgm:t>
    </dgm:pt>
    <dgm:pt modelId="{1FC8812F-012D-4117-AF79-591FE377B89C}" type="pres">
      <dgm:prSet presAssocID="{6E4FA8D1-D275-4C6D-A6A4-E18C6E773C8A}" presName="childShape" presStyleCnt="0"/>
      <dgm:spPr/>
    </dgm:pt>
    <dgm:pt modelId="{B5BA507D-BD87-4F58-8DF9-AFCC31E7D42D}" type="pres">
      <dgm:prSet presAssocID="{0AC92A40-40E8-4E0C-A19E-C5AC6629CCE4}" presName="Name13" presStyleLbl="parChTrans1D2" presStyleIdx="0" presStyleCnt="4"/>
      <dgm:spPr/>
      <dgm:t>
        <a:bodyPr/>
        <a:lstStyle/>
        <a:p>
          <a:endParaRPr lang="en-US"/>
        </a:p>
      </dgm:t>
    </dgm:pt>
    <dgm:pt modelId="{CBB6EC7D-AF5B-4C5A-AD9B-E3C284C74799}" type="pres">
      <dgm:prSet presAssocID="{82E29140-5577-477C-BE6E-38CFEF42BBFD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14DE-EC7D-4B26-91D5-7C4D6122123D}" type="pres">
      <dgm:prSet presAssocID="{95723239-2E2E-4126-931D-ACF85938511D}" presName="Name13" presStyleLbl="parChTrans1D2" presStyleIdx="1" presStyleCnt="4"/>
      <dgm:spPr/>
      <dgm:t>
        <a:bodyPr/>
        <a:lstStyle/>
        <a:p>
          <a:endParaRPr lang="en-US"/>
        </a:p>
      </dgm:t>
    </dgm:pt>
    <dgm:pt modelId="{79961C1B-F182-4082-9B75-07FB8418AD15}" type="pres">
      <dgm:prSet presAssocID="{1CC8032C-91E5-4244-A17A-D454228C7DE7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C4469-8B98-49FD-A8AD-AB306F2A6A94}" type="pres">
      <dgm:prSet presAssocID="{244962D0-1579-42F0-873B-03CFAC4BE6DA}" presName="root" presStyleCnt="0"/>
      <dgm:spPr/>
    </dgm:pt>
    <dgm:pt modelId="{1D92AE3B-F5A0-42F3-A182-CAE35CF53689}" type="pres">
      <dgm:prSet presAssocID="{244962D0-1579-42F0-873B-03CFAC4BE6DA}" presName="rootComposite" presStyleCnt="0"/>
      <dgm:spPr/>
    </dgm:pt>
    <dgm:pt modelId="{46FE19C0-613C-40CF-A0FB-E55DDCA3F150}" type="pres">
      <dgm:prSet presAssocID="{244962D0-1579-42F0-873B-03CFAC4BE6DA}" presName="rootText" presStyleLbl="node1" presStyleIdx="1" presStyleCnt="2"/>
      <dgm:spPr/>
      <dgm:t>
        <a:bodyPr/>
        <a:lstStyle/>
        <a:p>
          <a:endParaRPr lang="en-US"/>
        </a:p>
      </dgm:t>
    </dgm:pt>
    <dgm:pt modelId="{9864D144-1872-4F07-8366-E369A0D0603B}" type="pres">
      <dgm:prSet presAssocID="{244962D0-1579-42F0-873B-03CFAC4BE6DA}" presName="rootConnector" presStyleLbl="node1" presStyleIdx="1" presStyleCnt="2"/>
      <dgm:spPr/>
      <dgm:t>
        <a:bodyPr/>
        <a:lstStyle/>
        <a:p>
          <a:endParaRPr lang="en-US"/>
        </a:p>
      </dgm:t>
    </dgm:pt>
    <dgm:pt modelId="{3C818BB2-7287-4E8E-9841-156F869021C6}" type="pres">
      <dgm:prSet presAssocID="{244962D0-1579-42F0-873B-03CFAC4BE6DA}" presName="childShape" presStyleCnt="0"/>
      <dgm:spPr/>
    </dgm:pt>
    <dgm:pt modelId="{DA19A70A-DBD3-4863-B04F-A728B4218950}" type="pres">
      <dgm:prSet presAssocID="{2529E715-A4F0-489E-B746-C8C8E025EFAA}" presName="Name13" presStyleLbl="parChTrans1D2" presStyleIdx="2" presStyleCnt="4"/>
      <dgm:spPr/>
      <dgm:t>
        <a:bodyPr/>
        <a:lstStyle/>
        <a:p>
          <a:endParaRPr lang="en-US"/>
        </a:p>
      </dgm:t>
    </dgm:pt>
    <dgm:pt modelId="{C88A341A-A78C-48AE-A558-EC20006A381C}" type="pres">
      <dgm:prSet presAssocID="{452080E9-E926-496C-8347-66ED325C378B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696CB-1885-44C5-AFAA-4DA3F089BF58}" type="pres">
      <dgm:prSet presAssocID="{CF30835A-C6DB-47A1-A2E7-D0B8EC412229}" presName="Name13" presStyleLbl="parChTrans1D2" presStyleIdx="3" presStyleCnt="4"/>
      <dgm:spPr/>
      <dgm:t>
        <a:bodyPr/>
        <a:lstStyle/>
        <a:p>
          <a:endParaRPr lang="en-US"/>
        </a:p>
      </dgm:t>
    </dgm:pt>
    <dgm:pt modelId="{D55C48BA-8FFF-470C-BDDE-E290967321A2}" type="pres">
      <dgm:prSet presAssocID="{B1C08EC1-217F-49BE-A3D9-E43ED46729E3}" presName="childText" presStyleLbl="bgAcc1" presStyleIdx="3" presStyleCnt="4" custLinFactNeighborX="856" custLinFactNeighborY="33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52A556-FF59-4389-972A-46BCF3EF5876}" srcId="{244962D0-1579-42F0-873B-03CFAC4BE6DA}" destId="{B1C08EC1-217F-49BE-A3D9-E43ED46729E3}" srcOrd="1" destOrd="0" parTransId="{CF30835A-C6DB-47A1-A2E7-D0B8EC412229}" sibTransId="{8C5E1317-976B-4AC8-B88A-C5232877C005}"/>
    <dgm:cxn modelId="{730E92E3-141C-43E0-BCA7-C48F21970ECF}" srcId="{6E4FA8D1-D275-4C6D-A6A4-E18C6E773C8A}" destId="{1CC8032C-91E5-4244-A17A-D454228C7DE7}" srcOrd="1" destOrd="0" parTransId="{95723239-2E2E-4126-931D-ACF85938511D}" sibTransId="{6E79BE47-8E46-4826-982D-A68B124CEADC}"/>
    <dgm:cxn modelId="{585475D5-47F3-4DEC-A999-B6ADDA936CB2}" srcId="{244962D0-1579-42F0-873B-03CFAC4BE6DA}" destId="{452080E9-E926-496C-8347-66ED325C378B}" srcOrd="0" destOrd="0" parTransId="{2529E715-A4F0-489E-B746-C8C8E025EFAA}" sibTransId="{5238A1B9-E11E-430E-9FDA-1C0A645CAEFF}"/>
    <dgm:cxn modelId="{0B0AA32C-929B-48E4-A821-599DAA5494B5}" type="presOf" srcId="{2529E715-A4F0-489E-B746-C8C8E025EFAA}" destId="{DA19A70A-DBD3-4863-B04F-A728B4218950}" srcOrd="0" destOrd="0" presId="urn:microsoft.com/office/officeart/2005/8/layout/hierarchy3"/>
    <dgm:cxn modelId="{F76C6DA2-00DC-4DE4-BBCE-860C40962546}" type="presOf" srcId="{2006C597-08EF-480C-80D5-A2ED6C414291}" destId="{616DCC3A-DB7B-411C-BCED-A393610BAC11}" srcOrd="0" destOrd="0" presId="urn:microsoft.com/office/officeart/2005/8/layout/hierarchy3"/>
    <dgm:cxn modelId="{D6250FC6-9FAE-46A5-B1D7-0C794B85F6F8}" type="presOf" srcId="{82E29140-5577-477C-BE6E-38CFEF42BBFD}" destId="{CBB6EC7D-AF5B-4C5A-AD9B-E3C284C74799}" srcOrd="0" destOrd="0" presId="urn:microsoft.com/office/officeart/2005/8/layout/hierarchy3"/>
    <dgm:cxn modelId="{D567B082-C4DC-4A4D-9BBB-199D0B51A8B1}" type="presOf" srcId="{95723239-2E2E-4126-931D-ACF85938511D}" destId="{6B9614DE-EC7D-4B26-91D5-7C4D6122123D}" srcOrd="0" destOrd="0" presId="urn:microsoft.com/office/officeart/2005/8/layout/hierarchy3"/>
    <dgm:cxn modelId="{A231F8CC-51A0-4A71-890C-EAF4A50066AA}" srcId="{2006C597-08EF-480C-80D5-A2ED6C414291}" destId="{6E4FA8D1-D275-4C6D-A6A4-E18C6E773C8A}" srcOrd="0" destOrd="0" parTransId="{4E979F03-8C03-4919-A8AB-947298087E52}" sibTransId="{D596F6C6-D89F-4D62-A35B-8199A326597C}"/>
    <dgm:cxn modelId="{E61CC3AF-8F6B-4C8C-8620-087780941C55}" type="presOf" srcId="{0AC92A40-40E8-4E0C-A19E-C5AC6629CCE4}" destId="{B5BA507D-BD87-4F58-8DF9-AFCC31E7D42D}" srcOrd="0" destOrd="0" presId="urn:microsoft.com/office/officeart/2005/8/layout/hierarchy3"/>
    <dgm:cxn modelId="{311F28CA-10B2-413D-AB25-D6821BB5C0E8}" type="presOf" srcId="{CF30835A-C6DB-47A1-A2E7-D0B8EC412229}" destId="{92A696CB-1885-44C5-AFAA-4DA3F089BF58}" srcOrd="0" destOrd="0" presId="urn:microsoft.com/office/officeart/2005/8/layout/hierarchy3"/>
    <dgm:cxn modelId="{DC541A50-0B3F-4902-A433-17859D21FC55}" type="presOf" srcId="{244962D0-1579-42F0-873B-03CFAC4BE6DA}" destId="{9864D144-1872-4F07-8366-E369A0D0603B}" srcOrd="1" destOrd="0" presId="urn:microsoft.com/office/officeart/2005/8/layout/hierarchy3"/>
    <dgm:cxn modelId="{34FEACC9-9A03-4C62-BF67-64CD04013CCD}" srcId="{2006C597-08EF-480C-80D5-A2ED6C414291}" destId="{244962D0-1579-42F0-873B-03CFAC4BE6DA}" srcOrd="1" destOrd="0" parTransId="{C49812BE-D64E-44A9-B610-B3D1DE96111C}" sibTransId="{E796E4D8-E7A2-4551-A5C0-E8C86B30F58E}"/>
    <dgm:cxn modelId="{42711438-F1FD-4A3B-A80C-80DD170A08E5}" type="presOf" srcId="{452080E9-E926-496C-8347-66ED325C378B}" destId="{C88A341A-A78C-48AE-A558-EC20006A381C}" srcOrd="0" destOrd="0" presId="urn:microsoft.com/office/officeart/2005/8/layout/hierarchy3"/>
    <dgm:cxn modelId="{FA737128-F9C9-4234-8E23-F9707CD89CAD}" type="presOf" srcId="{6E4FA8D1-D275-4C6D-A6A4-E18C6E773C8A}" destId="{01AE3F9B-4A96-44FB-AF41-D58A29C9ED94}" srcOrd="1" destOrd="0" presId="urn:microsoft.com/office/officeart/2005/8/layout/hierarchy3"/>
    <dgm:cxn modelId="{1F519AB5-15DA-4E9B-9B09-C6907432D526}" type="presOf" srcId="{244962D0-1579-42F0-873B-03CFAC4BE6DA}" destId="{46FE19C0-613C-40CF-A0FB-E55DDCA3F150}" srcOrd="0" destOrd="0" presId="urn:microsoft.com/office/officeart/2005/8/layout/hierarchy3"/>
    <dgm:cxn modelId="{7A045C0E-F8D4-4230-87D0-1184573E5A86}" type="presOf" srcId="{6E4FA8D1-D275-4C6D-A6A4-E18C6E773C8A}" destId="{D0BED426-5504-40CC-A6D2-D50768FDE675}" srcOrd="0" destOrd="0" presId="urn:microsoft.com/office/officeart/2005/8/layout/hierarchy3"/>
    <dgm:cxn modelId="{89605CDE-59B9-4DA0-AB91-8B79E7FDE864}" type="presOf" srcId="{B1C08EC1-217F-49BE-A3D9-E43ED46729E3}" destId="{D55C48BA-8FFF-470C-BDDE-E290967321A2}" srcOrd="0" destOrd="0" presId="urn:microsoft.com/office/officeart/2005/8/layout/hierarchy3"/>
    <dgm:cxn modelId="{C9A8B05D-18EA-45CD-BCAE-E35B0B017FD4}" srcId="{6E4FA8D1-D275-4C6D-A6A4-E18C6E773C8A}" destId="{82E29140-5577-477C-BE6E-38CFEF42BBFD}" srcOrd="0" destOrd="0" parTransId="{0AC92A40-40E8-4E0C-A19E-C5AC6629CCE4}" sibTransId="{8FB9089A-B9F4-46FC-A07D-F19B1D3127C3}"/>
    <dgm:cxn modelId="{0F5E3946-C98F-409E-B4F0-1A18FD9CC3F1}" type="presOf" srcId="{1CC8032C-91E5-4244-A17A-D454228C7DE7}" destId="{79961C1B-F182-4082-9B75-07FB8418AD15}" srcOrd="0" destOrd="0" presId="urn:microsoft.com/office/officeart/2005/8/layout/hierarchy3"/>
    <dgm:cxn modelId="{6E6A1664-1408-4FCA-B978-6A9CAFAEAF5B}" type="presParOf" srcId="{616DCC3A-DB7B-411C-BCED-A393610BAC11}" destId="{6F504D4C-5943-47E7-900A-C3985BBBECDE}" srcOrd="0" destOrd="0" presId="urn:microsoft.com/office/officeart/2005/8/layout/hierarchy3"/>
    <dgm:cxn modelId="{51EBA0E9-C04E-4469-8FE5-678930FB8734}" type="presParOf" srcId="{6F504D4C-5943-47E7-900A-C3985BBBECDE}" destId="{2277532F-7327-4745-8C87-DB492759420B}" srcOrd="0" destOrd="0" presId="urn:microsoft.com/office/officeart/2005/8/layout/hierarchy3"/>
    <dgm:cxn modelId="{B31ADD1F-9B3B-431B-8586-D586746F77EA}" type="presParOf" srcId="{2277532F-7327-4745-8C87-DB492759420B}" destId="{D0BED426-5504-40CC-A6D2-D50768FDE675}" srcOrd="0" destOrd="0" presId="urn:microsoft.com/office/officeart/2005/8/layout/hierarchy3"/>
    <dgm:cxn modelId="{6C2A0FE4-5CAB-4FE2-A8A9-D0D26F16C1C4}" type="presParOf" srcId="{2277532F-7327-4745-8C87-DB492759420B}" destId="{01AE3F9B-4A96-44FB-AF41-D58A29C9ED94}" srcOrd="1" destOrd="0" presId="urn:microsoft.com/office/officeart/2005/8/layout/hierarchy3"/>
    <dgm:cxn modelId="{CFE6C48A-BC35-40E1-AFFA-D81CA854E2C5}" type="presParOf" srcId="{6F504D4C-5943-47E7-900A-C3985BBBECDE}" destId="{1FC8812F-012D-4117-AF79-591FE377B89C}" srcOrd="1" destOrd="0" presId="urn:microsoft.com/office/officeart/2005/8/layout/hierarchy3"/>
    <dgm:cxn modelId="{21EF31C9-491D-4919-9ECB-CF6FA6A30D96}" type="presParOf" srcId="{1FC8812F-012D-4117-AF79-591FE377B89C}" destId="{B5BA507D-BD87-4F58-8DF9-AFCC31E7D42D}" srcOrd="0" destOrd="0" presId="urn:microsoft.com/office/officeart/2005/8/layout/hierarchy3"/>
    <dgm:cxn modelId="{A865C4BB-8A9F-4835-B6FE-12D69AADAD68}" type="presParOf" srcId="{1FC8812F-012D-4117-AF79-591FE377B89C}" destId="{CBB6EC7D-AF5B-4C5A-AD9B-E3C284C74799}" srcOrd="1" destOrd="0" presId="urn:microsoft.com/office/officeart/2005/8/layout/hierarchy3"/>
    <dgm:cxn modelId="{F1EC2011-C916-447C-9FCE-011E1C88FE8F}" type="presParOf" srcId="{1FC8812F-012D-4117-AF79-591FE377B89C}" destId="{6B9614DE-EC7D-4B26-91D5-7C4D6122123D}" srcOrd="2" destOrd="0" presId="urn:microsoft.com/office/officeart/2005/8/layout/hierarchy3"/>
    <dgm:cxn modelId="{1D6C2658-4228-4522-8169-3E337421FD15}" type="presParOf" srcId="{1FC8812F-012D-4117-AF79-591FE377B89C}" destId="{79961C1B-F182-4082-9B75-07FB8418AD15}" srcOrd="3" destOrd="0" presId="urn:microsoft.com/office/officeart/2005/8/layout/hierarchy3"/>
    <dgm:cxn modelId="{531C9F18-E54F-4388-B53A-0ABB402BE084}" type="presParOf" srcId="{616DCC3A-DB7B-411C-BCED-A393610BAC11}" destId="{DD9C4469-8B98-49FD-A8AD-AB306F2A6A94}" srcOrd="1" destOrd="0" presId="urn:microsoft.com/office/officeart/2005/8/layout/hierarchy3"/>
    <dgm:cxn modelId="{E97BE858-CEC0-4302-8654-BE908456CD1C}" type="presParOf" srcId="{DD9C4469-8B98-49FD-A8AD-AB306F2A6A94}" destId="{1D92AE3B-F5A0-42F3-A182-CAE35CF53689}" srcOrd="0" destOrd="0" presId="urn:microsoft.com/office/officeart/2005/8/layout/hierarchy3"/>
    <dgm:cxn modelId="{DF27CF08-F93B-4671-B745-59AEADCF7177}" type="presParOf" srcId="{1D92AE3B-F5A0-42F3-A182-CAE35CF53689}" destId="{46FE19C0-613C-40CF-A0FB-E55DDCA3F150}" srcOrd="0" destOrd="0" presId="urn:microsoft.com/office/officeart/2005/8/layout/hierarchy3"/>
    <dgm:cxn modelId="{17FCA483-7F42-470E-9D9D-5AF443B5DDAF}" type="presParOf" srcId="{1D92AE3B-F5A0-42F3-A182-CAE35CF53689}" destId="{9864D144-1872-4F07-8366-E369A0D0603B}" srcOrd="1" destOrd="0" presId="urn:microsoft.com/office/officeart/2005/8/layout/hierarchy3"/>
    <dgm:cxn modelId="{7AB9158E-AA11-4A8A-B399-FF210873DF77}" type="presParOf" srcId="{DD9C4469-8B98-49FD-A8AD-AB306F2A6A94}" destId="{3C818BB2-7287-4E8E-9841-156F869021C6}" srcOrd="1" destOrd="0" presId="urn:microsoft.com/office/officeart/2005/8/layout/hierarchy3"/>
    <dgm:cxn modelId="{30FA2CA9-EB74-4FD3-81D2-48F9F5C23E63}" type="presParOf" srcId="{3C818BB2-7287-4E8E-9841-156F869021C6}" destId="{DA19A70A-DBD3-4863-B04F-A728B4218950}" srcOrd="0" destOrd="0" presId="urn:microsoft.com/office/officeart/2005/8/layout/hierarchy3"/>
    <dgm:cxn modelId="{A47A6F74-B0DA-4509-A0F8-328A79EB193A}" type="presParOf" srcId="{3C818BB2-7287-4E8E-9841-156F869021C6}" destId="{C88A341A-A78C-48AE-A558-EC20006A381C}" srcOrd="1" destOrd="0" presId="urn:microsoft.com/office/officeart/2005/8/layout/hierarchy3"/>
    <dgm:cxn modelId="{FBA3082C-A964-465C-8299-63C939A8FF62}" type="presParOf" srcId="{3C818BB2-7287-4E8E-9841-156F869021C6}" destId="{92A696CB-1885-44C5-AFAA-4DA3F089BF58}" srcOrd="2" destOrd="0" presId="urn:microsoft.com/office/officeart/2005/8/layout/hierarchy3"/>
    <dgm:cxn modelId="{1C04E0E8-4A32-4B08-955A-B750FF4155A5}" type="presParOf" srcId="{3C818BB2-7287-4E8E-9841-156F869021C6}" destId="{D55C48BA-8FFF-470C-BDDE-E290967321A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26F8E-7F8E-4149-9539-6D49FC7BDF28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A52B7-6262-4082-A487-2658FD48C23E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Bar plot of number of reviews for each star rating</a:t>
          </a:r>
          <a:endParaRPr lang="en-US" dirty="0">
            <a:solidFill>
              <a:srgbClr val="FFFF00"/>
            </a:solidFill>
          </a:endParaRPr>
        </a:p>
      </dgm:t>
    </dgm:pt>
    <dgm:pt modelId="{005D992B-52D4-4F01-AE0A-642B96BAE0C4}" type="parTrans" cxnId="{FE423E85-8E3B-4A37-AB3A-6FBFBC70087B}">
      <dgm:prSet/>
      <dgm:spPr/>
      <dgm:t>
        <a:bodyPr/>
        <a:lstStyle/>
        <a:p>
          <a:endParaRPr lang="en-US"/>
        </a:p>
      </dgm:t>
    </dgm:pt>
    <dgm:pt modelId="{F1294F03-62E9-4C56-9B5E-AEB8C7B4E707}" type="sibTrans" cxnId="{FE423E85-8E3B-4A37-AB3A-6FBFBC70087B}">
      <dgm:prSet/>
      <dgm:spPr/>
      <dgm:t>
        <a:bodyPr/>
        <a:lstStyle/>
        <a:p>
          <a:endParaRPr lang="en-US"/>
        </a:p>
      </dgm:t>
    </dgm:pt>
    <dgm:pt modelId="{31E7CD14-C8DC-475E-A3A2-F9BB97BCF284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Select first 1000 items in each of the good and bad review text Series</a:t>
          </a:r>
          <a:endParaRPr lang="en-US" dirty="0">
            <a:solidFill>
              <a:srgbClr val="FF0000"/>
            </a:solidFill>
          </a:endParaRPr>
        </a:p>
      </dgm:t>
    </dgm:pt>
    <dgm:pt modelId="{437433A6-FE73-4F91-AE8F-9C095F1D63C7}" type="parTrans" cxnId="{0A5BB768-57F2-4A8A-A8FF-8E94CDF80D96}">
      <dgm:prSet/>
      <dgm:spPr/>
      <dgm:t>
        <a:bodyPr/>
        <a:lstStyle/>
        <a:p>
          <a:endParaRPr lang="en-US"/>
        </a:p>
      </dgm:t>
    </dgm:pt>
    <dgm:pt modelId="{AB4640BE-AE85-4528-9AE3-315356F1064A}" type="sibTrans" cxnId="{0A5BB768-57F2-4A8A-A8FF-8E94CDF80D96}">
      <dgm:prSet/>
      <dgm:spPr/>
      <dgm:t>
        <a:bodyPr/>
        <a:lstStyle/>
        <a:p>
          <a:endParaRPr lang="en-US"/>
        </a:p>
      </dgm:t>
    </dgm:pt>
    <dgm:pt modelId="{DA9CC687-C3D4-4693-BBBE-FDD46EF32CC0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Combine all the good and bad review text into a single string</a:t>
          </a:r>
          <a:endParaRPr lang="en-US" dirty="0">
            <a:solidFill>
              <a:srgbClr val="FFFF00"/>
            </a:solidFill>
          </a:endParaRPr>
        </a:p>
      </dgm:t>
    </dgm:pt>
    <dgm:pt modelId="{8923F3A6-5085-424C-9D67-9554FB77ED1B}" type="parTrans" cxnId="{AA6F7148-AA20-494F-800E-A1005DC6E397}">
      <dgm:prSet/>
      <dgm:spPr/>
      <dgm:t>
        <a:bodyPr/>
        <a:lstStyle/>
        <a:p>
          <a:endParaRPr lang="en-US"/>
        </a:p>
      </dgm:t>
    </dgm:pt>
    <dgm:pt modelId="{32816E55-A0C7-4974-BEA2-70FAC68438EF}" type="sibTrans" cxnId="{AA6F7148-AA20-494F-800E-A1005DC6E397}">
      <dgm:prSet/>
      <dgm:spPr/>
      <dgm:t>
        <a:bodyPr/>
        <a:lstStyle/>
        <a:p>
          <a:endParaRPr lang="en-US"/>
        </a:p>
      </dgm:t>
    </dgm:pt>
    <dgm:pt modelId="{5085C090-9D92-4AD0-A701-DB13514B8DCF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Generate a word cloud of good review words</a:t>
          </a:r>
          <a:endParaRPr lang="en-US" dirty="0">
            <a:solidFill>
              <a:srgbClr val="FF0000"/>
            </a:solidFill>
          </a:endParaRPr>
        </a:p>
      </dgm:t>
    </dgm:pt>
    <dgm:pt modelId="{A1BB11CF-BBEE-4A14-B316-A44FCB73A653}" type="parTrans" cxnId="{DF171E65-D86A-418D-A952-9822A909BFC9}">
      <dgm:prSet/>
      <dgm:spPr/>
      <dgm:t>
        <a:bodyPr/>
        <a:lstStyle/>
        <a:p>
          <a:endParaRPr lang="en-US"/>
        </a:p>
      </dgm:t>
    </dgm:pt>
    <dgm:pt modelId="{72148FA7-1428-4ABF-8B1B-48AB82F030F0}" type="sibTrans" cxnId="{DF171E65-D86A-418D-A952-9822A909BFC9}">
      <dgm:prSet/>
      <dgm:spPr/>
      <dgm:t>
        <a:bodyPr/>
        <a:lstStyle/>
        <a:p>
          <a:endParaRPr lang="en-US"/>
        </a:p>
      </dgm:t>
    </dgm:pt>
    <dgm:pt modelId="{097D3E07-B16B-4E23-BEB6-3AAB0981D444}">
      <dgm:prSet phldrT="[Text]"/>
      <dgm:spPr/>
      <dgm:t>
        <a:bodyPr/>
        <a:lstStyle/>
        <a:p>
          <a:r>
            <a:rPr lang="en-US" dirty="0" err="1" smtClean="0">
              <a:solidFill>
                <a:srgbClr val="FFFF00"/>
              </a:solidFill>
            </a:rPr>
            <a:t>to_file</a:t>
          </a:r>
          <a:r>
            <a:rPr lang="en-US" dirty="0" smtClean="0">
              <a:solidFill>
                <a:srgbClr val="FFFF00"/>
              </a:solidFill>
            </a:rPr>
            <a:t> method for word cloud to save the above image to send to marketing</a:t>
          </a:r>
          <a:endParaRPr lang="en-US" dirty="0">
            <a:solidFill>
              <a:srgbClr val="FFFF00"/>
            </a:solidFill>
          </a:endParaRPr>
        </a:p>
      </dgm:t>
    </dgm:pt>
    <dgm:pt modelId="{5219D635-486A-481F-A785-25745AAB243E}" type="parTrans" cxnId="{707128F7-7ABD-4ADF-BF86-3D0D7CFEA563}">
      <dgm:prSet/>
      <dgm:spPr/>
      <dgm:t>
        <a:bodyPr/>
        <a:lstStyle/>
        <a:p>
          <a:endParaRPr lang="en-US"/>
        </a:p>
      </dgm:t>
    </dgm:pt>
    <dgm:pt modelId="{23C02437-F373-455F-867E-05217654C154}" type="sibTrans" cxnId="{707128F7-7ABD-4ADF-BF86-3D0D7CFEA563}">
      <dgm:prSet/>
      <dgm:spPr/>
      <dgm:t>
        <a:bodyPr/>
        <a:lstStyle/>
        <a:p>
          <a:endParaRPr lang="en-US"/>
        </a:p>
      </dgm:t>
    </dgm:pt>
    <dgm:pt modelId="{FD5F429C-AC3F-4925-8922-5A8C3200ADD8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Filter the 'text' column using the 'stars' column to create Series of good and bad review text</a:t>
          </a:r>
          <a:endParaRPr lang="en-US" dirty="0">
            <a:solidFill>
              <a:srgbClr val="FF0000"/>
            </a:solidFill>
          </a:endParaRPr>
        </a:p>
      </dgm:t>
    </dgm:pt>
    <dgm:pt modelId="{3925801C-4EA5-42DE-B776-74CEE4EED0FE}" type="sibTrans" cxnId="{AE8A4614-3C58-4547-8931-EBB402EF58BA}">
      <dgm:prSet/>
      <dgm:spPr/>
      <dgm:t>
        <a:bodyPr/>
        <a:lstStyle/>
        <a:p>
          <a:endParaRPr lang="en-US"/>
        </a:p>
      </dgm:t>
    </dgm:pt>
    <dgm:pt modelId="{F3BA8B42-779A-4628-9F77-0EDEAEB52FE0}" type="parTrans" cxnId="{AE8A4614-3C58-4547-8931-EBB402EF58BA}">
      <dgm:prSet/>
      <dgm:spPr/>
      <dgm:t>
        <a:bodyPr/>
        <a:lstStyle/>
        <a:p>
          <a:endParaRPr lang="en-US"/>
        </a:p>
      </dgm:t>
    </dgm:pt>
    <dgm:pt modelId="{BF345468-D929-42D7-A991-5066A0FE615E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Generate a word cloud of Bad review words</a:t>
          </a:r>
          <a:endParaRPr lang="en-US" dirty="0">
            <a:solidFill>
              <a:srgbClr val="FF0000"/>
            </a:solidFill>
          </a:endParaRPr>
        </a:p>
      </dgm:t>
    </dgm:pt>
    <dgm:pt modelId="{7D3F6345-D609-4E86-A834-FA0AD3F4947D}" type="parTrans" cxnId="{16E4F2B8-7B34-4A07-B0FC-0C74842E034B}">
      <dgm:prSet/>
      <dgm:spPr/>
      <dgm:t>
        <a:bodyPr/>
        <a:lstStyle/>
        <a:p>
          <a:endParaRPr lang="en-US"/>
        </a:p>
      </dgm:t>
    </dgm:pt>
    <dgm:pt modelId="{52E5192E-C6BB-4C00-A73C-036F91978F5D}" type="sibTrans" cxnId="{16E4F2B8-7B34-4A07-B0FC-0C74842E034B}">
      <dgm:prSet/>
      <dgm:spPr/>
      <dgm:t>
        <a:bodyPr/>
        <a:lstStyle/>
        <a:p>
          <a:endParaRPr lang="en-US"/>
        </a:p>
      </dgm:t>
    </dgm:pt>
    <dgm:pt modelId="{D7066040-FA70-42D6-B86C-8EFACD27EAFF}" type="pres">
      <dgm:prSet presAssocID="{34626F8E-7F8E-4149-9539-6D49FC7BDF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BE61DE-4BEA-4BCE-8A70-F18FC0400106}" type="pres">
      <dgm:prSet presAssocID="{097D3E07-B16B-4E23-BEB6-3AAB0981D444}" presName="boxAndChildren" presStyleCnt="0"/>
      <dgm:spPr/>
    </dgm:pt>
    <dgm:pt modelId="{CD53C0AA-6C87-4810-8988-CA396D6C7FA9}" type="pres">
      <dgm:prSet presAssocID="{097D3E07-B16B-4E23-BEB6-3AAB0981D444}" presName="parentTextBox" presStyleLbl="node1" presStyleIdx="0" presStyleCnt="3"/>
      <dgm:spPr/>
      <dgm:t>
        <a:bodyPr/>
        <a:lstStyle/>
        <a:p>
          <a:endParaRPr lang="en-US"/>
        </a:p>
      </dgm:t>
    </dgm:pt>
    <dgm:pt modelId="{7A9FD3D3-810D-4284-BD4A-315B875804A2}" type="pres">
      <dgm:prSet presAssocID="{32816E55-A0C7-4974-BEA2-70FAC68438EF}" presName="sp" presStyleCnt="0"/>
      <dgm:spPr/>
    </dgm:pt>
    <dgm:pt modelId="{F945FD1E-37BB-411F-8F44-45ADB8F6C30B}" type="pres">
      <dgm:prSet presAssocID="{DA9CC687-C3D4-4693-BBBE-FDD46EF32CC0}" presName="arrowAndChildren" presStyleCnt="0"/>
      <dgm:spPr/>
    </dgm:pt>
    <dgm:pt modelId="{79494C9E-BE89-49DA-902A-797858558F7F}" type="pres">
      <dgm:prSet presAssocID="{DA9CC687-C3D4-4693-BBBE-FDD46EF32CC0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98825AB9-72DE-46EA-AD2A-B231F3D7E105}" type="pres">
      <dgm:prSet presAssocID="{DA9CC687-C3D4-4693-BBBE-FDD46EF32CC0}" presName="arrow" presStyleLbl="node1" presStyleIdx="1" presStyleCnt="3"/>
      <dgm:spPr/>
      <dgm:t>
        <a:bodyPr/>
        <a:lstStyle/>
        <a:p>
          <a:endParaRPr lang="en-US"/>
        </a:p>
      </dgm:t>
    </dgm:pt>
    <dgm:pt modelId="{850B8365-F8F3-4B7F-8437-5A376FAB20F3}" type="pres">
      <dgm:prSet presAssocID="{DA9CC687-C3D4-4693-BBBE-FDD46EF32CC0}" presName="descendantArrow" presStyleCnt="0"/>
      <dgm:spPr/>
    </dgm:pt>
    <dgm:pt modelId="{F0B07BA7-D47C-4DD6-9915-146285068F24}" type="pres">
      <dgm:prSet presAssocID="{5085C090-9D92-4AD0-A701-DB13514B8DCF}" presName="childTextArrow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C25D9-E147-4DB2-9DA1-BA0B41F1E794}" type="pres">
      <dgm:prSet presAssocID="{BF345468-D929-42D7-A991-5066A0FE615E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E359D-AE46-4F82-9B8E-7CC015FD3D51}" type="pres">
      <dgm:prSet presAssocID="{F1294F03-62E9-4C56-9B5E-AEB8C7B4E707}" presName="sp" presStyleCnt="0"/>
      <dgm:spPr/>
    </dgm:pt>
    <dgm:pt modelId="{C28F040A-DFB1-47F9-8B84-4781DCAA93C6}" type="pres">
      <dgm:prSet presAssocID="{AD9A52B7-6262-4082-A487-2658FD48C23E}" presName="arrowAndChildren" presStyleCnt="0"/>
      <dgm:spPr/>
    </dgm:pt>
    <dgm:pt modelId="{43D0B596-1C08-4BE9-8137-BD7CB7179277}" type="pres">
      <dgm:prSet presAssocID="{AD9A52B7-6262-4082-A487-2658FD48C23E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327D7D11-D47C-47CE-AAA7-A0460313321D}" type="pres">
      <dgm:prSet presAssocID="{AD9A52B7-6262-4082-A487-2658FD48C23E}" presName="arrow" presStyleLbl="node1" presStyleIdx="2" presStyleCnt="3"/>
      <dgm:spPr/>
      <dgm:t>
        <a:bodyPr/>
        <a:lstStyle/>
        <a:p>
          <a:endParaRPr lang="en-US"/>
        </a:p>
      </dgm:t>
    </dgm:pt>
    <dgm:pt modelId="{1880BE5E-2DF4-4EC6-80AB-AC33AAC3F42C}" type="pres">
      <dgm:prSet presAssocID="{AD9A52B7-6262-4082-A487-2658FD48C23E}" presName="descendantArrow" presStyleCnt="0"/>
      <dgm:spPr/>
    </dgm:pt>
    <dgm:pt modelId="{09416117-4D4D-47E1-A8BB-D27EE3E13ED0}" type="pres">
      <dgm:prSet presAssocID="{FD5F429C-AC3F-4925-8922-5A8C3200ADD8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3D48-57C9-462F-AD3A-2538F8E9C506}" type="pres">
      <dgm:prSet presAssocID="{31E7CD14-C8DC-475E-A3A2-F9BB97BCF284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CC94C8-2BE4-417D-9153-A3060844A532}" type="presOf" srcId="{AD9A52B7-6262-4082-A487-2658FD48C23E}" destId="{327D7D11-D47C-47CE-AAA7-A0460313321D}" srcOrd="1" destOrd="0" presId="urn:microsoft.com/office/officeart/2005/8/layout/process4"/>
    <dgm:cxn modelId="{FE423E85-8E3B-4A37-AB3A-6FBFBC70087B}" srcId="{34626F8E-7F8E-4149-9539-6D49FC7BDF28}" destId="{AD9A52B7-6262-4082-A487-2658FD48C23E}" srcOrd="0" destOrd="0" parTransId="{005D992B-52D4-4F01-AE0A-642B96BAE0C4}" sibTransId="{F1294F03-62E9-4C56-9B5E-AEB8C7B4E707}"/>
    <dgm:cxn modelId="{AA6F7148-AA20-494F-800E-A1005DC6E397}" srcId="{34626F8E-7F8E-4149-9539-6D49FC7BDF28}" destId="{DA9CC687-C3D4-4693-BBBE-FDD46EF32CC0}" srcOrd="1" destOrd="0" parTransId="{8923F3A6-5085-424C-9D67-9554FB77ED1B}" sibTransId="{32816E55-A0C7-4974-BEA2-70FAC68438EF}"/>
    <dgm:cxn modelId="{16E4F2B8-7B34-4A07-B0FC-0C74842E034B}" srcId="{DA9CC687-C3D4-4693-BBBE-FDD46EF32CC0}" destId="{BF345468-D929-42D7-A991-5066A0FE615E}" srcOrd="1" destOrd="0" parTransId="{7D3F6345-D609-4E86-A834-FA0AD3F4947D}" sibTransId="{52E5192E-C6BB-4C00-A73C-036F91978F5D}"/>
    <dgm:cxn modelId="{4E625163-23B9-4344-9B60-E79123E073B9}" type="presOf" srcId="{097D3E07-B16B-4E23-BEB6-3AAB0981D444}" destId="{CD53C0AA-6C87-4810-8988-CA396D6C7FA9}" srcOrd="0" destOrd="0" presId="urn:microsoft.com/office/officeart/2005/8/layout/process4"/>
    <dgm:cxn modelId="{A0D8FE1B-1DA9-4686-9C92-7170DAB5B781}" type="presOf" srcId="{34626F8E-7F8E-4149-9539-6D49FC7BDF28}" destId="{D7066040-FA70-42D6-B86C-8EFACD27EAFF}" srcOrd="0" destOrd="0" presId="urn:microsoft.com/office/officeart/2005/8/layout/process4"/>
    <dgm:cxn modelId="{1AAE911D-5815-4DC6-88E9-B0CD3CAE57E6}" type="presOf" srcId="{BF345468-D929-42D7-A991-5066A0FE615E}" destId="{F13C25D9-E147-4DB2-9DA1-BA0B41F1E794}" srcOrd="0" destOrd="0" presId="urn:microsoft.com/office/officeart/2005/8/layout/process4"/>
    <dgm:cxn modelId="{8C9E4A8C-4939-437F-93DC-2FC10CC45205}" type="presOf" srcId="{DA9CC687-C3D4-4693-BBBE-FDD46EF32CC0}" destId="{98825AB9-72DE-46EA-AD2A-B231F3D7E105}" srcOrd="1" destOrd="0" presId="urn:microsoft.com/office/officeart/2005/8/layout/process4"/>
    <dgm:cxn modelId="{0A5BB768-57F2-4A8A-A8FF-8E94CDF80D96}" srcId="{AD9A52B7-6262-4082-A487-2658FD48C23E}" destId="{31E7CD14-C8DC-475E-A3A2-F9BB97BCF284}" srcOrd="1" destOrd="0" parTransId="{437433A6-FE73-4F91-AE8F-9C095F1D63C7}" sibTransId="{AB4640BE-AE85-4528-9AE3-315356F1064A}"/>
    <dgm:cxn modelId="{707128F7-7ABD-4ADF-BF86-3D0D7CFEA563}" srcId="{34626F8E-7F8E-4149-9539-6D49FC7BDF28}" destId="{097D3E07-B16B-4E23-BEB6-3AAB0981D444}" srcOrd="2" destOrd="0" parTransId="{5219D635-486A-481F-A785-25745AAB243E}" sibTransId="{23C02437-F373-455F-867E-05217654C154}"/>
    <dgm:cxn modelId="{DF171E65-D86A-418D-A952-9822A909BFC9}" srcId="{DA9CC687-C3D4-4693-BBBE-FDD46EF32CC0}" destId="{5085C090-9D92-4AD0-A701-DB13514B8DCF}" srcOrd="0" destOrd="0" parTransId="{A1BB11CF-BBEE-4A14-B316-A44FCB73A653}" sibTransId="{72148FA7-1428-4ABF-8B1B-48AB82F030F0}"/>
    <dgm:cxn modelId="{AE8A4614-3C58-4547-8931-EBB402EF58BA}" srcId="{AD9A52B7-6262-4082-A487-2658FD48C23E}" destId="{FD5F429C-AC3F-4925-8922-5A8C3200ADD8}" srcOrd="0" destOrd="0" parTransId="{F3BA8B42-779A-4628-9F77-0EDEAEB52FE0}" sibTransId="{3925801C-4EA5-42DE-B776-74CEE4EED0FE}"/>
    <dgm:cxn modelId="{E29E5556-4A17-421C-8CEA-946150691B0B}" type="presOf" srcId="{5085C090-9D92-4AD0-A701-DB13514B8DCF}" destId="{F0B07BA7-D47C-4DD6-9915-146285068F24}" srcOrd="0" destOrd="0" presId="urn:microsoft.com/office/officeart/2005/8/layout/process4"/>
    <dgm:cxn modelId="{A1DD69AF-D469-4B6E-871A-400608FF7EEB}" type="presOf" srcId="{DA9CC687-C3D4-4693-BBBE-FDD46EF32CC0}" destId="{79494C9E-BE89-49DA-902A-797858558F7F}" srcOrd="0" destOrd="0" presId="urn:microsoft.com/office/officeart/2005/8/layout/process4"/>
    <dgm:cxn modelId="{B1F0A2DB-E877-4C43-9AFD-84492448BB65}" type="presOf" srcId="{FD5F429C-AC3F-4925-8922-5A8C3200ADD8}" destId="{09416117-4D4D-47E1-A8BB-D27EE3E13ED0}" srcOrd="0" destOrd="0" presId="urn:microsoft.com/office/officeart/2005/8/layout/process4"/>
    <dgm:cxn modelId="{1D77A1CD-AB43-45CD-B976-A3BAAB23C330}" type="presOf" srcId="{31E7CD14-C8DC-475E-A3A2-F9BB97BCF284}" destId="{FEB23D48-57C9-462F-AD3A-2538F8E9C506}" srcOrd="0" destOrd="0" presId="urn:microsoft.com/office/officeart/2005/8/layout/process4"/>
    <dgm:cxn modelId="{6C3BF932-4ABB-48D1-83B7-B11389341823}" type="presOf" srcId="{AD9A52B7-6262-4082-A487-2658FD48C23E}" destId="{43D0B596-1C08-4BE9-8137-BD7CB7179277}" srcOrd="0" destOrd="0" presId="urn:microsoft.com/office/officeart/2005/8/layout/process4"/>
    <dgm:cxn modelId="{F1D72E18-5DE3-4FFF-90F0-308B206FDE08}" type="presParOf" srcId="{D7066040-FA70-42D6-B86C-8EFACD27EAFF}" destId="{0DBE61DE-4BEA-4BCE-8A70-F18FC0400106}" srcOrd="0" destOrd="0" presId="urn:microsoft.com/office/officeart/2005/8/layout/process4"/>
    <dgm:cxn modelId="{760E3A54-42A3-4B45-8A64-FE340B70024D}" type="presParOf" srcId="{0DBE61DE-4BEA-4BCE-8A70-F18FC0400106}" destId="{CD53C0AA-6C87-4810-8988-CA396D6C7FA9}" srcOrd="0" destOrd="0" presId="urn:microsoft.com/office/officeart/2005/8/layout/process4"/>
    <dgm:cxn modelId="{0B381DBB-13B8-494B-835C-B96C241E0CAC}" type="presParOf" srcId="{D7066040-FA70-42D6-B86C-8EFACD27EAFF}" destId="{7A9FD3D3-810D-4284-BD4A-315B875804A2}" srcOrd="1" destOrd="0" presId="urn:microsoft.com/office/officeart/2005/8/layout/process4"/>
    <dgm:cxn modelId="{6F501DEE-C1FF-4129-96B9-AC698D91B336}" type="presParOf" srcId="{D7066040-FA70-42D6-B86C-8EFACD27EAFF}" destId="{F945FD1E-37BB-411F-8F44-45ADB8F6C30B}" srcOrd="2" destOrd="0" presId="urn:microsoft.com/office/officeart/2005/8/layout/process4"/>
    <dgm:cxn modelId="{0BDD3307-2815-48B9-8C5F-F4BF39B57523}" type="presParOf" srcId="{F945FD1E-37BB-411F-8F44-45ADB8F6C30B}" destId="{79494C9E-BE89-49DA-902A-797858558F7F}" srcOrd="0" destOrd="0" presId="urn:microsoft.com/office/officeart/2005/8/layout/process4"/>
    <dgm:cxn modelId="{D770BD5C-6F45-428E-BFC6-54045933DE8B}" type="presParOf" srcId="{F945FD1E-37BB-411F-8F44-45ADB8F6C30B}" destId="{98825AB9-72DE-46EA-AD2A-B231F3D7E105}" srcOrd="1" destOrd="0" presId="urn:microsoft.com/office/officeart/2005/8/layout/process4"/>
    <dgm:cxn modelId="{2C1FE928-0054-4D99-B672-1248DA524F24}" type="presParOf" srcId="{F945FD1E-37BB-411F-8F44-45ADB8F6C30B}" destId="{850B8365-F8F3-4B7F-8437-5A376FAB20F3}" srcOrd="2" destOrd="0" presId="urn:microsoft.com/office/officeart/2005/8/layout/process4"/>
    <dgm:cxn modelId="{C275F4E0-8DD5-4D1A-B8D6-2E81E2951087}" type="presParOf" srcId="{850B8365-F8F3-4B7F-8437-5A376FAB20F3}" destId="{F0B07BA7-D47C-4DD6-9915-146285068F24}" srcOrd="0" destOrd="0" presId="urn:microsoft.com/office/officeart/2005/8/layout/process4"/>
    <dgm:cxn modelId="{892B2929-4293-40BA-87EC-64529321B13D}" type="presParOf" srcId="{850B8365-F8F3-4B7F-8437-5A376FAB20F3}" destId="{F13C25D9-E147-4DB2-9DA1-BA0B41F1E794}" srcOrd="1" destOrd="0" presId="urn:microsoft.com/office/officeart/2005/8/layout/process4"/>
    <dgm:cxn modelId="{3F33F401-CDF4-4438-A36E-EE5F348331AD}" type="presParOf" srcId="{D7066040-FA70-42D6-B86C-8EFACD27EAFF}" destId="{E45E359D-AE46-4F82-9B8E-7CC015FD3D51}" srcOrd="3" destOrd="0" presId="urn:microsoft.com/office/officeart/2005/8/layout/process4"/>
    <dgm:cxn modelId="{C21E1027-B1DC-449B-AE0B-E0B6FB2EF5A3}" type="presParOf" srcId="{D7066040-FA70-42D6-B86C-8EFACD27EAFF}" destId="{C28F040A-DFB1-47F9-8B84-4781DCAA93C6}" srcOrd="4" destOrd="0" presId="urn:microsoft.com/office/officeart/2005/8/layout/process4"/>
    <dgm:cxn modelId="{9A1DEA72-346B-42D2-8BAF-A440ABEB3EB9}" type="presParOf" srcId="{C28F040A-DFB1-47F9-8B84-4781DCAA93C6}" destId="{43D0B596-1C08-4BE9-8137-BD7CB7179277}" srcOrd="0" destOrd="0" presId="urn:microsoft.com/office/officeart/2005/8/layout/process4"/>
    <dgm:cxn modelId="{23E6D8C7-4F95-452D-874E-045D440AB895}" type="presParOf" srcId="{C28F040A-DFB1-47F9-8B84-4781DCAA93C6}" destId="{327D7D11-D47C-47CE-AAA7-A0460313321D}" srcOrd="1" destOrd="0" presId="urn:microsoft.com/office/officeart/2005/8/layout/process4"/>
    <dgm:cxn modelId="{9BB4921B-1A27-4634-97A5-85453E3879B3}" type="presParOf" srcId="{C28F040A-DFB1-47F9-8B84-4781DCAA93C6}" destId="{1880BE5E-2DF4-4EC6-80AB-AC33AAC3F42C}" srcOrd="2" destOrd="0" presId="urn:microsoft.com/office/officeart/2005/8/layout/process4"/>
    <dgm:cxn modelId="{0DAF14A8-3A94-4CD0-AD99-F40B12647D60}" type="presParOf" srcId="{1880BE5E-2DF4-4EC6-80AB-AC33AAC3F42C}" destId="{09416117-4D4D-47E1-A8BB-D27EE3E13ED0}" srcOrd="0" destOrd="0" presId="urn:microsoft.com/office/officeart/2005/8/layout/process4"/>
    <dgm:cxn modelId="{B2F4A9FC-2A3E-4CFA-9E2A-B9C4A2AA988E}" type="presParOf" srcId="{1880BE5E-2DF4-4EC6-80AB-AC33AAC3F42C}" destId="{FEB23D48-57C9-462F-AD3A-2538F8E9C50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ED426-5504-40CC-A6D2-D50768FDE675}">
      <dsp:nvSpPr>
        <dsp:cNvPr id="0" name=""/>
        <dsp:cNvSpPr/>
      </dsp:nvSpPr>
      <dsp:spPr>
        <a:xfrm>
          <a:off x="498276" y="198"/>
          <a:ext cx="3214687" cy="1607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Good 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Reviews</a:t>
          </a:r>
          <a:endParaRPr lang="en-US" sz="3300" kern="1200" dirty="0"/>
        </a:p>
      </dsp:txBody>
      <dsp:txXfrm>
        <a:off x="545353" y="47275"/>
        <a:ext cx="3120533" cy="1513189"/>
      </dsp:txXfrm>
    </dsp:sp>
    <dsp:sp modelId="{B5BA507D-BD87-4F58-8DF9-AFCC31E7D42D}">
      <dsp:nvSpPr>
        <dsp:cNvPr id="0" name=""/>
        <dsp:cNvSpPr/>
      </dsp:nvSpPr>
      <dsp:spPr>
        <a:xfrm>
          <a:off x="819745" y="1607542"/>
          <a:ext cx="321468" cy="1205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507"/>
              </a:lnTo>
              <a:lnTo>
                <a:pt x="321468" y="120550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6EC7D-AF5B-4C5A-AD9B-E3C284C74799}">
      <dsp:nvSpPr>
        <dsp:cNvPr id="0" name=""/>
        <dsp:cNvSpPr/>
      </dsp:nvSpPr>
      <dsp:spPr>
        <a:xfrm>
          <a:off x="1141214" y="2009378"/>
          <a:ext cx="2571750" cy="1607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Awesome , Loved , Delicious</a:t>
          </a:r>
          <a:endParaRPr lang="en-US" sz="1600" kern="1200" dirty="0"/>
        </a:p>
      </dsp:txBody>
      <dsp:txXfrm>
        <a:off x="1188291" y="2056455"/>
        <a:ext cx="2477596" cy="1513189"/>
      </dsp:txXfrm>
    </dsp:sp>
    <dsp:sp modelId="{6B9614DE-EC7D-4B26-91D5-7C4D6122123D}">
      <dsp:nvSpPr>
        <dsp:cNvPr id="0" name=""/>
        <dsp:cNvSpPr/>
      </dsp:nvSpPr>
      <dsp:spPr>
        <a:xfrm>
          <a:off x="819745" y="1607542"/>
          <a:ext cx="321468" cy="3214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4687"/>
              </a:lnTo>
              <a:lnTo>
                <a:pt x="321468" y="321468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61C1B-F182-4082-9B75-07FB8418AD15}">
      <dsp:nvSpPr>
        <dsp:cNvPr id="0" name=""/>
        <dsp:cNvSpPr/>
      </dsp:nvSpPr>
      <dsp:spPr>
        <a:xfrm>
          <a:off x="1141214" y="4018557"/>
          <a:ext cx="2571750" cy="1607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Review rating</a:t>
          </a:r>
          <a:endParaRPr lang="en-US" sz="1600" kern="1200" dirty="0"/>
        </a:p>
      </dsp:txBody>
      <dsp:txXfrm>
        <a:off x="1188291" y="4065634"/>
        <a:ext cx="2477596" cy="1513189"/>
      </dsp:txXfrm>
    </dsp:sp>
    <dsp:sp modelId="{46FE19C0-613C-40CF-A0FB-E55DDCA3F150}">
      <dsp:nvSpPr>
        <dsp:cNvPr id="0" name=""/>
        <dsp:cNvSpPr/>
      </dsp:nvSpPr>
      <dsp:spPr>
        <a:xfrm>
          <a:off x="4516635" y="198"/>
          <a:ext cx="3214687" cy="1607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Bad 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Reviews</a:t>
          </a:r>
          <a:endParaRPr lang="en-US" sz="3300" kern="1200" dirty="0"/>
        </a:p>
      </dsp:txBody>
      <dsp:txXfrm>
        <a:off x="4563712" y="47275"/>
        <a:ext cx="3120533" cy="1513189"/>
      </dsp:txXfrm>
    </dsp:sp>
    <dsp:sp modelId="{DA19A70A-DBD3-4863-B04F-A728B4218950}">
      <dsp:nvSpPr>
        <dsp:cNvPr id="0" name=""/>
        <dsp:cNvSpPr/>
      </dsp:nvSpPr>
      <dsp:spPr>
        <a:xfrm>
          <a:off x="4838104" y="1607542"/>
          <a:ext cx="321468" cy="1205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507"/>
              </a:lnTo>
              <a:lnTo>
                <a:pt x="321468" y="120550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A341A-A78C-48AE-A558-EC20006A381C}">
      <dsp:nvSpPr>
        <dsp:cNvPr id="0" name=""/>
        <dsp:cNvSpPr/>
      </dsp:nvSpPr>
      <dsp:spPr>
        <a:xfrm>
          <a:off x="5159573" y="2009378"/>
          <a:ext cx="2571750" cy="1607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Bad, worst, uncooked</a:t>
          </a:r>
          <a:endParaRPr lang="en-US" sz="1600" kern="1200" dirty="0"/>
        </a:p>
      </dsp:txBody>
      <dsp:txXfrm>
        <a:off x="5206650" y="2056455"/>
        <a:ext cx="2477596" cy="1513189"/>
      </dsp:txXfrm>
    </dsp:sp>
    <dsp:sp modelId="{92A696CB-1885-44C5-AFAA-4DA3F089BF58}">
      <dsp:nvSpPr>
        <dsp:cNvPr id="0" name=""/>
        <dsp:cNvSpPr/>
      </dsp:nvSpPr>
      <dsp:spPr>
        <a:xfrm>
          <a:off x="4838104" y="1607542"/>
          <a:ext cx="343482" cy="3214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4885"/>
              </a:lnTo>
              <a:lnTo>
                <a:pt x="343482" y="321488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C48BA-8FFF-470C-BDDE-E290967321A2}">
      <dsp:nvSpPr>
        <dsp:cNvPr id="0" name=""/>
        <dsp:cNvSpPr/>
      </dsp:nvSpPr>
      <dsp:spPr>
        <a:xfrm>
          <a:off x="5181587" y="4018756"/>
          <a:ext cx="2571750" cy="1607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Review rating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228664" y="4065833"/>
        <a:ext cx="2477596" cy="1513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3C0AA-6C87-4810-8988-CA396D6C7FA9}">
      <dsp:nvSpPr>
        <dsp:cNvPr id="0" name=""/>
        <dsp:cNvSpPr/>
      </dsp:nvSpPr>
      <dsp:spPr>
        <a:xfrm>
          <a:off x="0" y="3661465"/>
          <a:ext cx="8229600" cy="1201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FFFF00"/>
              </a:solidFill>
            </a:rPr>
            <a:t>to_file</a:t>
          </a:r>
          <a:r>
            <a:rPr lang="en-US" sz="2000" kern="1200" dirty="0" smtClean="0">
              <a:solidFill>
                <a:srgbClr val="FFFF00"/>
              </a:solidFill>
            </a:rPr>
            <a:t> method for word cloud to save the above image to send to marketing</a:t>
          </a:r>
          <a:endParaRPr lang="en-US" sz="2000" kern="1200" dirty="0">
            <a:solidFill>
              <a:srgbClr val="FFFF00"/>
            </a:solidFill>
          </a:endParaRPr>
        </a:p>
      </dsp:txBody>
      <dsp:txXfrm>
        <a:off x="0" y="3661465"/>
        <a:ext cx="8229600" cy="1201774"/>
      </dsp:txXfrm>
    </dsp:sp>
    <dsp:sp modelId="{98825AB9-72DE-46EA-AD2A-B231F3D7E105}">
      <dsp:nvSpPr>
        <dsp:cNvPr id="0" name=""/>
        <dsp:cNvSpPr/>
      </dsp:nvSpPr>
      <dsp:spPr>
        <a:xfrm rot="10800000">
          <a:off x="0" y="1831162"/>
          <a:ext cx="8229600" cy="184832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FF00"/>
              </a:solidFill>
            </a:rPr>
            <a:t>Combine all the good and bad review text into a single string</a:t>
          </a:r>
          <a:endParaRPr lang="en-US" sz="2000" kern="1200" dirty="0">
            <a:solidFill>
              <a:srgbClr val="FFFF00"/>
            </a:solidFill>
          </a:endParaRPr>
        </a:p>
      </dsp:txBody>
      <dsp:txXfrm rot="-10800000">
        <a:off x="0" y="1831162"/>
        <a:ext cx="8229600" cy="648763"/>
      </dsp:txXfrm>
    </dsp:sp>
    <dsp:sp modelId="{F0B07BA7-D47C-4DD6-9915-146285068F24}">
      <dsp:nvSpPr>
        <dsp:cNvPr id="0" name=""/>
        <dsp:cNvSpPr/>
      </dsp:nvSpPr>
      <dsp:spPr>
        <a:xfrm>
          <a:off x="0" y="2479926"/>
          <a:ext cx="4114799" cy="552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0000"/>
              </a:solidFill>
            </a:rPr>
            <a:t>Generate a word cloud of good review words</a:t>
          </a:r>
          <a:endParaRPr lang="en-US" sz="1300" kern="1200" dirty="0">
            <a:solidFill>
              <a:srgbClr val="FF0000"/>
            </a:solidFill>
          </a:endParaRPr>
        </a:p>
      </dsp:txBody>
      <dsp:txXfrm>
        <a:off x="0" y="2479926"/>
        <a:ext cx="4114799" cy="552650"/>
      </dsp:txXfrm>
    </dsp:sp>
    <dsp:sp modelId="{F13C25D9-E147-4DB2-9DA1-BA0B41F1E794}">
      <dsp:nvSpPr>
        <dsp:cNvPr id="0" name=""/>
        <dsp:cNvSpPr/>
      </dsp:nvSpPr>
      <dsp:spPr>
        <a:xfrm>
          <a:off x="4114800" y="2479926"/>
          <a:ext cx="4114799" cy="552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0000"/>
              </a:solidFill>
            </a:rPr>
            <a:t>Generate a word cloud of Bad review words</a:t>
          </a:r>
          <a:endParaRPr lang="en-US" sz="1300" kern="1200" dirty="0">
            <a:solidFill>
              <a:srgbClr val="FF0000"/>
            </a:solidFill>
          </a:endParaRPr>
        </a:p>
      </dsp:txBody>
      <dsp:txXfrm>
        <a:off x="4114800" y="2479926"/>
        <a:ext cx="4114799" cy="552650"/>
      </dsp:txXfrm>
    </dsp:sp>
    <dsp:sp modelId="{327D7D11-D47C-47CE-AAA7-A0460313321D}">
      <dsp:nvSpPr>
        <dsp:cNvPr id="0" name=""/>
        <dsp:cNvSpPr/>
      </dsp:nvSpPr>
      <dsp:spPr>
        <a:xfrm rot="10800000">
          <a:off x="0" y="859"/>
          <a:ext cx="8229600" cy="184832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FF00"/>
              </a:solidFill>
            </a:rPr>
            <a:t>Bar plot of number of reviews for each star rating</a:t>
          </a:r>
          <a:endParaRPr lang="en-US" sz="2000" kern="1200" dirty="0">
            <a:solidFill>
              <a:srgbClr val="FFFF00"/>
            </a:solidFill>
          </a:endParaRPr>
        </a:p>
      </dsp:txBody>
      <dsp:txXfrm rot="-10800000">
        <a:off x="0" y="859"/>
        <a:ext cx="8229600" cy="648763"/>
      </dsp:txXfrm>
    </dsp:sp>
    <dsp:sp modelId="{09416117-4D4D-47E1-A8BB-D27EE3E13ED0}">
      <dsp:nvSpPr>
        <dsp:cNvPr id="0" name=""/>
        <dsp:cNvSpPr/>
      </dsp:nvSpPr>
      <dsp:spPr>
        <a:xfrm>
          <a:off x="0" y="649623"/>
          <a:ext cx="4114799" cy="552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0000"/>
              </a:solidFill>
            </a:rPr>
            <a:t>Filter the 'text' column using the 'stars' column to create Series of good and bad review text</a:t>
          </a:r>
          <a:endParaRPr lang="en-US" sz="1300" kern="1200" dirty="0">
            <a:solidFill>
              <a:srgbClr val="FF0000"/>
            </a:solidFill>
          </a:endParaRPr>
        </a:p>
      </dsp:txBody>
      <dsp:txXfrm>
        <a:off x="0" y="649623"/>
        <a:ext cx="4114799" cy="552650"/>
      </dsp:txXfrm>
    </dsp:sp>
    <dsp:sp modelId="{FEB23D48-57C9-462F-AD3A-2538F8E9C506}">
      <dsp:nvSpPr>
        <dsp:cNvPr id="0" name=""/>
        <dsp:cNvSpPr/>
      </dsp:nvSpPr>
      <dsp:spPr>
        <a:xfrm>
          <a:off x="4114800" y="649623"/>
          <a:ext cx="4114799" cy="552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0000"/>
              </a:solidFill>
            </a:rPr>
            <a:t>Select first 1000 items in each of the good and bad review text Series</a:t>
          </a:r>
          <a:endParaRPr lang="en-US" sz="1300" kern="1200" dirty="0">
            <a:solidFill>
              <a:srgbClr val="FF0000"/>
            </a:solidFill>
          </a:endParaRPr>
        </a:p>
      </dsp:txBody>
      <dsp:txXfrm>
        <a:off x="4114800" y="649623"/>
        <a:ext cx="4114799" cy="552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D94F3-712F-4F88-AD3D-6FD1294176A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A95F9-A2C6-40EE-A3BA-56C5A1770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A95F9-A2C6-40EE-A3BA-56C5A1770A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521610-8DD9-48D2-9E8F-05D73C951FD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AC1CD5-743C-4B9E-AB26-FEC0ABD1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21610-8DD9-48D2-9E8F-05D73C951FD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AC1CD5-743C-4B9E-AB26-FEC0ABD1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21610-8DD9-48D2-9E8F-05D73C951FD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AC1CD5-743C-4B9E-AB26-FEC0ABD1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21610-8DD9-48D2-9E8F-05D73C951FD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AC1CD5-743C-4B9E-AB26-FEC0ABD1CC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21610-8DD9-48D2-9E8F-05D73C951FD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AC1CD5-743C-4B9E-AB26-FEC0ABD1CC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21610-8DD9-48D2-9E8F-05D73C951FD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AC1CD5-743C-4B9E-AB26-FEC0ABD1C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21610-8DD9-48D2-9E8F-05D73C951FD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AC1CD5-743C-4B9E-AB26-FEC0ABD1CC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21610-8DD9-48D2-9E8F-05D73C951FD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AC1CD5-743C-4B9E-AB26-FEC0ABD1CC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521610-8DD9-48D2-9E8F-05D73C951FD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AC1CD5-743C-4B9E-AB26-FEC0ABD1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521610-8DD9-48D2-9E8F-05D73C951FD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AC1CD5-743C-4B9E-AB26-FEC0ABD1CC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521610-8DD9-48D2-9E8F-05D73C951FD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AC1CD5-743C-4B9E-AB26-FEC0ABD1CCE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521610-8DD9-48D2-9E8F-05D73C951FD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1AC1CD5-743C-4B9E-AB26-FEC0ABD1C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3411"/>
            <a:ext cx="7772400" cy="915362"/>
          </a:xfrm>
        </p:spPr>
        <p:txBody>
          <a:bodyPr/>
          <a:lstStyle/>
          <a:p>
            <a:pPr algn="ctr"/>
            <a:r>
              <a:rPr lang="en-US" dirty="0" smtClean="0"/>
              <a:t>Yelp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7993856" cy="125492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4102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Swathi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Priya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N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AutoShape 2" descr="data:image/png;base64,iVBORw0KGgoAAAANSUhEUgAABUAAAAHgCAMAAABTizf0AAABoVBMVEVmphtmph5mpktmplNmpnNmtXNmtZlmxLx1cLN1cMF1cM11isF1is11itp1os11oud9qAiBph+BtR+B1JmB1N6OcLOOirOOisGOos2OuueOuvKdph+dtR+dxEudxHOd4v+mcLOmirOmosGmos2m0uem0vKm0v+oqgOrz9u2tR+28d628f+9irO9orO9usG96PK96P/PxB/PxEvP1EvP4nPP/7zP///TorPT0s3T6NrT6P/T/+fT///eqwPmqwLmqzrmq2fmuWfmuZDmyLbnKJ7nKLLnKYrnU8fnedrn1Evn///pusHp0s3p6Nrp/+fp//Lp///qqwPquQPq1tvrKIrrU4rrU57rebLrne3uqwPuuQPu5Lbu5P/vKIrveYrvebLvncfvvu3vvv/xyAPyuQPy1mfy8tvy8v/zU4rznZ7zvsfz3//3eYr3nZ73vrL3yAP38pD3/7b3/9r3///7nZ771jr73//7/+37////vrL/0s3/38f/4nP/5Gf/6Nr/6Of/8Zn/8pD//7b//7z//9r//9v//97//+f//+3///L///+HgoKJAAAACXBIWXMAAB2HAAAdhwGP5fFlAAAgAElEQVR4nO2d+4Mk13WQvcZYIwVlMayAbAgShAwYKcEDJAPErIxljTTuEBwkwhrWBETABg8M4J7gGe8oju340X81XXVf59xXPfo1XfV9P1gzVbe6a/zDt+fee865n1kBAMAoPnPoFwAAOFYQKADASBAoAMBIECgAwEgQKADASBAoAMBIECgAwEgQKADASBAoAMBIECgAwEgQKADASBAoAMBIECgAwEgQKADASBAoAMBIECgAwEgQKADASBAoAMBIECgAwEgQKADASBAoAMBIECgAwEgQKADASBAoAMBIECgAwEgQKADASBAoAMBIECgAwEgQKADASBAoAMBIECgAwEgQKADASBAoAMBIECgAwEgQKADASBAoAMBIECgAwEgQKADASBAoAMBIECgAwEgQKByE5UXD+98r3bn44PvDPy7/0G1z58OR7wlQA4HCPmlE99z7bs3Xvqvu/+Rb/k6w6w8+Nk8JbuWj2Yfsl32yurJ39AcAbAMECvukFejPv3MheB7dTm+143VweSWu5B+yNz5x/lyrFGDbIFDYJ61Ar5TwRAwaqdDLcBmHqm3M+bz+kLnzR7nQFGBLIFDYJ43T/tDpzEaifnnyVoSKdlpuwkbpSz/SGrH4kFdrM/CWGTzsAgQK+2Spp9O3MjY0+vOia1c+7T05Y19Z837Y9ZD9MjPu53+ys78JZgwChX2yjJYjr8Svy2ilUuwdqT0je+eTrofMPabusEMQKOyTpZqzK9+1saTKNgoT9Tbk1LtD5kbtoeTLALYNAoV9EgeMYnUzijLdzRBo+lhS6LTzIdY+YZcgUNgn8X66EOjyIkmEv/I3xaTd/GI/pPpQsnkPsGUQKOyTZbQqKYLJq3S+vQx7QN8Rd4U1qw8hUNg1CBT2SVmgOrs+YE0pljZF1Fp/KP4ygG2DQGGfxFPuIFBZjymR1jRz+NilxYcQKOwaBAr7ZLRAxWRdTNsRKBwWBAr7ZLxA/c6RiEURKBwYBAr7pCzQKNUzwd8XM/iOhxAo7BoECvukQ6C1rHf36JVwZv0hBAq7BoHCPikLNK53T7BzeJEE2vUQAoVdg0Bhn1QEmhYVrfX4ofqtGao/ofoQAoVdg0Bhn1QE2m4IqWiyLT8KCm1k+cH/06ue1YcQKOwaBAr7pCJQ05lJ7AiZLfZP1O9f+x8faynWHkKgsGsQKOyTmkDb2DFEnKbKSA5uZPlH0a5R7SEECrsGgcI+qQnUdVsOe0rR+qaRZXS6UeUhBAq7BoHCPqkKdKUPS4om577yPXJi+SEECrsGgcI+qQs0OSDuk/TpNHG++BAChV2DQGGfdAhU12YmCZ7t3bRBXekhBAq7BoHCPukS6CoElLkKzWLefPYhBAq7BoECAIwEgQIAjASBAgCMBIECAIwEgQIAjASBwrFw86zh3W8f+j0APAgUjgUECg8OBArHAgKFBwcChWMBgcKDA4HCsYBA4cGBQOFYQKDw4ECgcCwgUHhwIFA4FhAoPDgQKBwLCBQeHAgUjgUECg8OBApbRTU3zrBBf04ECg8OBApbBYHCnECgsFUQKMwJBApbZVOBXj8rarIiUHOr5b3qx//om3bYVyrv8ed/3GMQwAqBwu5YKmG2pw9/khlmnNa6yuut4avx2UcFgaqH8k/mR+b16O2JQ6EbBAo74jY+AO4qb9Ag0JtnmiiYzAo01WcpDM2MTE0b6bOmYwAECruimct/qC8tszN4L9DYn3H4lxNo+kwpcLzvM+zP/iA36sXo/xNg6iBQ2A0ZWzZnGKeHFTuB5lyoBJcR6HXBn2ncWDCt1nFWshgUyiBQ2AlZWS5zp7pbgf7vbPAnPZgKtBR/NnykvqQ4Uiq65E8MCiUQKOyEZgafLHje5ubwRqDv/hvpveA7sZqZCDRMuN/TY2IzCjXaxzOPimv22bAgSu4U5EGgsBOGCjQOG69TdSUCvU6eWgkNiqgxl5fkxvnP8+8hd6DcV7CTBFkQKOyERqC5KXxVoHKmfJ+oKxaoU2A0v3afJ7Tq4tL3cuPeiwbpj3NfolcEAAwIFHZCswYar3dmNuZXUqBaXfdxCBoL9CZjxQbrvHA9VqUeZ6NSOyiZrOtRAAoECruhSaOPQtB8IqgXaBzkXUfaiwRq5+Wp2eyNELreF6bhN9LbN6VIU40CUCBQGMAv3jl59Uv9hrY1nTLebGLSch5oxm/2hjdkJNAk0PRcR593XVCg/ITEuvFrsAoKGRAoDGCAQE0lp5/G2xr5YiVSLsSLYr80jal5NBMZ3mjjFQ3YSNNFnFamuTiTJiZQBIHCAIYI1FS/a9I0+lqEZ6XmHNdbZDc6co0+ptczmddgDg8pCBQGMEigqUFzvUScQDN+i6bVYwXa67l42t/rBWH2IFAYwDCBRr3t0iKkFuunXIB3rUzYU6BuScALVH9K9aFsLzzr8XqfPJgnCBQGMFCga37wsbHn175bGmErkcptPgcIVNbGu8fK20PJS1RhFwlSECgMYLhAuxH9QGPulTJrAs3UukcCrQeQ+TZM2c8DCCDQWfCzt05e+/JqcbLmabi61uGa178RX1kPLTwlBJo+PBIj0Gx8ZxM47ey+INCujna12Xn8TQgUhoFAZ0GrwvOTE6nHlf395OTxKn8lfSoINH14LBsJtDL1jgRa3wNCoDAKBDoLGhX+llOed+GJlqC80kaW6VNOoOnD49lEoOV+oAgU9gECnQVrFVrVnTvlLeQPp+6HRpytHZ9mn3ICTR8usaylgLaMF2jm/I1noTUzAoXdg0BnQatCI7q7k9aB6ytuNfPTN1pvNmPsUufCBJzpU1ag6cN5dBpT4UDOToGWNpGK5xdlBdprDZRkeRgGAp0FjQrtVLuJL5+2RvTbSeetJu/CllAz5jT3lBVo+nCW2z6FSDWBamUWujGl6tMCHbILj0BhGAh0FjQqdJq7a60ovWd8uBBWXLRj0qesQNOHcyxjf9ZKObMT5GoeqM88KuzLD8oD7VXuCRCDQGeBSUgytJNuuQtkFzojKz7OPGUFmnk4g0mhd/N2M5vPpdNXEul1fWUk0HwD5PDY1iqRAIog0FnQQ6AqR97ociOBJt3r2guZcs5yKWdkNS1QtwKaCRojY5YT8Ndxp71cbC4KUAOBzoIDCPQ20WVr0GJD5UzwFy1MahGWO8XHfUTvi6YVm1SlnqEANRDoLMgJNK7JHDSF7y7ovEq33atHemRMeJ2bs7tfrRYz3rV3/AeW++WJULX8ca2qWRyFLAh0Foi8I7tBlG6eZzeRoqcym0gFhp4Ln3GUjTG9+HoK1M3tvUDthXQOL81aOhLJfy/ro5ABgc4CkeNpU5QWSR37XajyFGlM+ikr0PThhOHHGichaDyr7ilQt7kUPq/jTKSP5LelcWrh8E+AFQKdCY0KbTBpk+TXU3IfcJ63P4qsT5FIr5+yAk0fThhxLnzkrpvYg/3WQH1NUbhTiHH1JzhPxkZOAlqAAAKdBaYos5l2n9syzfYHV/FuQs9CKad8yq1+pg/HjBCodpcLJD+KrjiBFs4qDtn1YjaeflbmA1xdvfa4L3diFRQyINBZ0Kxm/jXVKERvpZ/GV5wdo6dyzUTyy6HD10B1lJfRWZSO5EZIg8q2nkKguSD3Ph6WTcz3FwlAIQcCnQXNfvrvviX9qSToFJhpZ6ef8vvvmYcjhu7CS0+FKncps0igof9HHENaxKJlEKtVaHg4RJaiochH8hvjDwPwINBZYBKSGj/K+ba1YLHFcvpU0lC5VMY5PA80j5w4RwLN92Jq+A9p/6VS12UVvxYHMYGHAgh0FsiMzl0/ZUkKj9piznIl0ke53p7KW3FFUeEYjne/nUvNL8hRL3gWDYo/IQ8CnQUHEKjtxaRr4XMHGzuBZiJKPW9OSjKzBm2UmKt+z3b8jLfcC21Bmb9DAQQ6Cw4h0GHdmJogL4pB432btKY9Y9AXYWTkvcxSQSrG3HoC+0dQBIHOgoMINDVopR9oO0subKJbck1Bokm3NaL9nDi+jHybn5fHCkWfUAGBzoLDCHRIR3qrs0qPpRI+bu0z0fYOrRVmhsUE7Al1EOgsOJBAV6IrfWb109DrzCKABwkCnQWHE2g3CBSOFwQKBwaBwvGCQOHAIFA4XhAoHBgECscLAoWdsqymMDUgUDheECjsjuFpTABHBQKFnXF7EdGVSA9wZCBQ2BWDSzkBjg0EOh/OHq35/Nf39XU/+DhtJvK176bjECgcLwh00vz0i0/CL/sVaNvOTi57Jv3tLAgUjhcEOmUuHz06mECHNlRGoHCEINDp8sMvPDqgQIce6YFA4QhBoJPlx7/66IAC7XWoXPtGf+Ff7Fygl833fPbtHX4DzBQEOlkOK9Bexxq3b/S539n5yyBQ2BEIdLIkAt0rCBTmAAKdLAjUg0BhRyDQyXJYgfZfA0WgcLwg0MlyWIH22oVHoHDkINDJcmCB9skDRaBw5CDQydJfoK3H9NCX5tIrtY+uuy8pPGqLObVSESgcOQh0krQ59AGTu6TSmFoHNu766RfDOOfLs3Apo7cz+dFlQd9epLXw0b4SAoUjB4FOkv4CfZkOdPGlIfaOfqDmpe5uTAgUjhwEOkl6C/Qy0uErybOReOIHakFoYtB4Wx6BwpGDQCdJX4H+k8SGb+r400rVk/Hn+pnSa3R1pBcCtW9csWlYOShXU73Mj0CgsCMQ6CTpKdDk7qNHf/FvJpeEebSg3PJpTU2+K33ahkkIVHo5F9AmVs85VP/R0uoZgb7scjFADxDoZKnXwnsleYWExU0fBlolPdEfKayTXBiGFajcx8r5OA2KM55NBolgNhUo/oStgEAnSz+BCoW4ObK4ZDzzih4hp/TWfSOzTY1Afzvxo14TiBdlLa90DQrGTASKP2E7INDJ0kug0irWQfKS8aN7xgzQ1jGfM3IjqH2jz/6VVI7SoAV/9hjk3yoW6Gb+vPL5rG2uq6mtEj/CjECgk6WXQF9JHtCRndonz+7FvExk1h+RUWrey62Fii/x83v3l7zUj8hXdy9/qX5LXrxeJdAJAgUPAp0sfQSqbGhVpVx4KQRq7sfaMR80TkZeoCGCPYvldqn12ZCGyslTZypI1QLd0J8IFAIIdLL0Eaieep+lEaYUqPFWEmsW+jTrFKZ8Nmhm1dUJ031NdpHVBpz+VV6mkj2TH6wEuqk/ESgEEOhk6SNQ7b1MXrsU6Mv0tr+cZjKVBRoyQs9Sf8Y7Vbl1V2fZJ/oRJVkVYUuBbuxPBAoBBDpZ+ghUayQTS0qBXuZDzcIiaE2gLiv0LJ6KhzdzFy+zn260+kT9FqldOlYINBOsjgeBzh4EOlm2LlDVRCRmoEC/9t3wiXEwGIWX60l8Evbqt48eMBirik2lVqCZFdUNQKCzB4FOlj4C1SLZRKAZJf3gYzFbbwVjDLP0P51VwsvqHFsLNLN2q73rBbpdfyJQQKCTZdsCjeqFOgXa+FO1/7xyG0iNbNoQNN9MxHxRNbVUCTS3nKtxAt2yPxEoINDJcmCBJud3tAY1U/fm3nP3hWmomY0okwH+ye6I1Qp02/5EoIBAJ8uBBbrMn4lkcpiuTHB6lvdZfuPIINuRKoHWtGgE+mv2sVKsGnbXW+KW+u2i7vMVu/AgQKCTZTcC7Zv+Uz+V055vXBBodl8/buQc3qW7Fipqwldw7a3f3Gppl3Cj39tfESh4EOhk2c0mUt/68fq58FKgqflexprLtmMaL9DC6oAPMQ3LKOt/6byJQMGDQCfL1gUqf+5kE4FGc/KCPr1AazN+OSKQ/1cgcuDVxYX8vb373N1AoNCCQCfLbgTat697WO8ULMcINDN3f6J24QcI9JVc0ZJ8vbBua/NY1e9mQo9AwYNAJ8vWBdq9WSNohKLPMJbX5CZSaQr/pvwl8GZ4+8FT+CfZJioev8rZcCsz/lfynHsECh4EOlm2LtBCvuVlXqrLVCg+EbQx1YerXptIYf4upTdOoG+G0dlJfJilr8KJeO73K//3IFDwINDJsnWB5guHSiFdu4mtjHLlZsS3rhq+lsZkP9GmfEZLryr1M9lzqn5goX60xe8TGSG+/7/Cn9DO6D/xfwcChRYEOlm2L1CjrciVl6WIzoRwbhpvlxSfW7Oa67VEevOluSbPq0igvRPp5fBsxHobFj3bOoDmVe3v4kcECh4EOlm2L1CbSq+iwUp3o6u0h0hjmNuomUjiXnmOyMtc/Bmd1VRYWngZ3kpvf13mP3OlwszmLZ/7mlO1IoFAwYNAJ0vSb2ljgWZawdvVxXxe0DL253N31VopX7OZ9FFK9XwpBVqonRcLDlqg9t+BXMiqFjrXL6nK911aFgIFDwKdLEkv980FGp9Z5NODCjs4pgWTw87mr8LGTD6nSC615vs1RRP7bB6T1GqUgFWexPut9nYJ9HthUVTM4BEoBBDodAnt54xGtiDQQku7ygaOawsqaiLjN8xuEKkWevHnW3FXu9bL3fY4g7U4iffJnjZPwHvzVugRgYIHgU6XUH9j3LENgWYNOrq9UXIW3CoOnC/TASE19JXsI5lrsUCLk3ifyLQ0//Uzdz+XXyFQECDQ6SLaJ7Wz1a0INCmLHHuksf/C6DV0VPpS/APgSM81fpm+iAoykxqqzAMGt1d0JRqHPJdlSCsECgIEOmGCQVtDbUegcRC6wels4ZP8h7hXdi9mVzul/MLXh1c9i0WsL6RFqNnFg5WfszfCbB1pF0VDGdIKgYIAgU4aV8ezieUqH9u7N1MBoeJWdd74yQHv7pvs/s+jyH/+hUxMeakfygi0kF/qmuW7Uikn1KWYwSNQCCBQOBytHf9q2mxJeDnfiunz/zhSohJrIthMG5TSJN6ocumSlswiqMgHXSFQECBQOBymlDORn4prM82Y1uFqUv+eMWgwZq6PVGESb05yulIJ9M/18U4IFDwIFA6HrYWP5FfYc1eBZVq+mYSqQsM5gdovjSfxzern+//3W16Y7ern/1RyRKDgQaBwOFwzEXncUrqxow9j+szfD48WdueTW9lOpoUj5ho9/qePvQzb/fd/eyG7QyNQ8CBQeBBYnf3lZ8+++v30rnPjZ/7es2fvdX/KJptmtg+oE6YrphIH5CFQ8CBQeDj86JvP8gIVtyv3t0LciX4Z2qBYECh4EChU+dlbJ69+aV9f1kugX/le6f52uJKF+677njzfCYGCB4FClaECPd9Etw9CoNFpnCYilUfcI1DwIFCoMkygG8arHQK9f1YTqFu81Lw/WLcm5NR7RkqNCBQ8CBS2yE4F+md/8Ky8Bprp3jxSoK0KxWO3KiBdIVAQIFDYIiMEasLKAeR24XXj0c0ECtAfBApbZIRA//yPBwr0o8yHJL3vESjsBQQKW2TMFN7OzPuSWwK1O+UIFPYNAp09i5OTp6vV3cma177cXPjFO83PT81dp8Tzk5PT5pdwp7n0NHzG4/Z/Dafm6qdvNL9Io5qPtt/juBkk0BeZP2GJK+EwINDZ0wjUiq01otOgEZ8U6Lm9Y/3XIVBjW+VL9wFaoYMm8Tl/mhXQTzJ3AHYLAp09a+39yjvebKfegievf2OlBPrX9Z0OgZrwU7pY+FMbtP8+Uk6fNlXzefYWwE5BoLNn4Z13Z9y2VqEJH09XSqBGnK0Y2xAzEahcA/Uf0H5qq8vmycf+K5+uUjryQEuoAzcA9ggCnT2LEA8uwgJmI8CnKy1Q47zGg+1PVYGeuzjVLHw+FYPMj+6uZAOBsgAKhwCBzp6F3vVxjjv3oagTqJt12ztVga5/CJP09cc2vwiBFhgp0GYN9INttxhZ/wU5x+/4UTgyEOjsWQQ1NmHnabgcCfSxvlMV6J2U5ToEba4uTvJxZ2CkQJvaoK1HoAgUeoBAZ4+YTss0zlSgsS1rAl2cRJyGbflyGDpWoLc7WANFoNADBDp7xMx6ewI9jwXajLzL7sFvgWYOv+06dAQKPUCgs2d/AhWpoVtWaFOKtOU8UAQKPUCgs2dXAs3lKYn00O0qZvsGRaDQAwQ6e3Yi0OqOu5HoafH+GAYn058Li69f+7RJtmrD4jZMfiwsaMq07J+jhqo7uUdh6iDQ2bMNgZ5nduFrk/TGNB0pTYLrtgqpcpicPcdoQDORu3hp4TfesesKdvvrtd91FkwKVOOh/t+C5FGYPAh09mwi0BCWRQL12fbhahOu+aizOyfUc+0LOYv784MFGrazXLnVr9tY0kvxl94wFgz5BO1flhsaZx64R2H6INDZM1qgC1XknlYieV3aqqRMcVKeH30zFL3rTiP5WvjBAm2E34SQ8r9B/L5g1f3Q/Ld54+a/6VB3J3kUZgACnT2jBXpnYy+zt+4EKgo+jUZ88XzzQ3BPcYZ/o0x5/exZt0GHCtSnvlqRhwIC/3+G02L4u899Muup+13dSR6FGYBAZ89ogfoeeCev/VN9SXQmESuNOru+sIdkTt70befjRk3vfjv30FCBnvs/c63yx6Lw1NZMrcz7ry24vuBMnw5Vd5JHYQ4g0NkzWqA+rfPVL/nKzUXwpehnJ8pD+/nT7RilrUJH1CklCPeZDXO/bS72z/0d8X9ONFTdSR6FOYBAZ894gdow87EsfXdXGqxC5WLnoqrPMGO3nnTHfbwItwrLoEMQgjMuzVlxfWd9TXY1PVECje8kj8IcQKDwgPDnI9mTj5Q077uymfqCQGFbIFB4QFwrfboJvZu235RXQQcxYApvFj4FUqCPszeYws8JBAoPBytMP0u/17N2c3sLc/jMJpLflRd3pFodOdeuso/CHECg8HC4Vzvw7rzOcJDxTdcc/qrZeG87213VyjozaUzWeOqOTmOKXJvcSR6FGYBA4eFwo/fZ7R58MOZ9dR/+ymYuGYHWGtxlEulDVby/o9LjXdlAGJq5ox+FGYBAYQsMz3yUG/4OI8wQgNotpRf6QkGgtz71sxFoe9JxuclyWsrpXt/f+eW34lJOl5XghkZ30kdh+iDQOXB3ooOic5u+2f5itlQW0ZDBX7AtgYpNops4d74V6Fey1e3LCyVQk1pfNqiXn2sm4l/fajDTTORxPFTfyTwKkweBTh+fcKObBjlhNgL9Z9GQoWxHoO0mkfDldZw63w7IClT4s9Vm0x+02EqkIe5RF16/vZO2s7P79ulQUZSaPApTB4FOntAGPj2uqIm/QkVmiEqHskWBBj9GVZ2rSgRqfflha9I27rTVnds+6ANAgUAnj+2L5FrO+X4fzQ+um5AJPRcntR5JNXYSgUZJTKuyQNsVT9NOeekn7q1Ut37WHIAEgU4dbyr7w52stGxmn76/+qAunZqdCPQ6SmIq78K3rjQnegSBmqtDmtQDDAWBTp0gzEW0xGkbC4nenKMzwLe5C6/T5lXa53UhD3QZJutCoO3GPHN42CUIdOrE2nT8wh1M0V1C43aXv6wfFleEQM/FQqrZvlKiNCuyp1mBGkG6Nc8kickq9aP4qXYG76wpBdqsg36whe5NACUQ6NQ5T0Wlz2fvEqjYdBKSPFFSDQIV/gy7V0G97snXfz8n0Bs5Z09n8DeFdkxSlFKgjVjL+/AAm4NAp04iUNlGqIdA1Qnvj5NLxo1eoMKf8ntCyqnjl3MCNUGnmaPbLSQxYb9PjGppBOqm6lKgTTkSAoVdgkCnTixQFxe+9uWwBloR6J2XpD+Ro/khtE9+ake1D8bx56n+iIX7aZFPmbK1m802kWtFH+LNm8SoDgQKhwKBTp14DXQhc8K7BSpOgnPHAYm9etdAw59/EWbrmSPkxGHG4XwkRXyCR9hyt/rMdrNrpuq5KTxroLBrEOjUUWlL8dE9nQJVez22/1Am2akVqPKnPzvIfm7zizwsfpEVaHKEhw1Ab/yFXC+m0iaS2oWvnJtULVkCqIBAp85aXuGk4adCl657UP9Glgsv0HhYI9B/Lf0pvL3yX3GenBWf4M5EinTpBZrvJJJPY2qV6fNAESjsAAQ6edwJ7efGb+fxMmRfgS5c7adbRRVh6FqXf+lvq0vqBE6TudREqH41QXyrwh/qoXR5X/WnTJkPAo0aMiFQ2AEIdPKEbKJWf+q44V4ClcXybssoyk+6U/cb1Oa9uaODzkx6VYuYxYfputVqsZfyla979wI15fEhjx6Bwg5AoNPHG9TYzavtV0xE2CFQfXjaU/2JIo1pza+Ldc1OgS7KjUtMBqhMmC+3YTIkzURsc+VsKfyVL5xfUe8Jm4FA58CdjBatEp+6dcruNCY3B1+ICNN71e3CN59/rnLt474k/SLQLOuwtH4U0m0+sMyZsVkw/UT83igUg8I4ECjUCNmcq1SKRqLNXZsH6js9Zbfq1RroMIF2kzVozotrX0ZxaXoFoCcIFGrcRXWYUVTpMjvvQiRqtageDM8/Fk9uVaBuFi/5JDfuKvXqkp4jMBIECjVkINkEnE+jQHKhBRoOpLSDDaGTnmw/sl2B6q70FyUn/vw7abi5di/59jAKBAo1FroQqbVlpsboLvXmuZ77uxm+ONJy2wJdCYcWhfiTb6U77rlrAH1AoFDD17HbXKZGoEF+zU/t3dCNaSHvmYvtT74qvr1bqIXfA2tZ5iJQBAqjQKBQQx2Y5IyokuSdGcUJbOZHlXBqZ/Mhuen13zyMQJv0+swaKFN4GAUChSoi5fP135NdlaQ/ZUPlMIkXGaRyzdSmj25zF/4n38ruF2W5SrJDb8kEhbEgUOjgzseQrh3TyovwNIzxCaRpS1C1dX9ur+QEGlXCZ8ml0w9pu9Ts1iuD3pYS7gE6QaDwcNhEoL3DyCuV4rQc8KTnz/4gc7AIzBEECg+HDQXaL5LMFMXr6LV9i0LbkpUr1i+W5cOsQKDwcNhYoMX0z9Lo3CMdAjWl+pX7MCMQKDwcxgp05buHlCuQJKruM4laewm00tkEZgQChYfDBgLVgWX3jpITbmb1E4FCbxAoHAG2H2jXzo2MLMcnJnUI1FgegUIDAoXj4KbfyuNVZW7ek7pAbZTMGig0INDpYnLgRQwgzp0AAB4OSURBVBLmnagmcse+3clqItluztQg1Y5I2jNtFNrDW8N2lOSHD4FdeGhAoFPFF2Emx27YBkutQM9dlrwbLhoii7EjaVyWjwOXvRYqNfe9xSWm8r7IveNIj/8yUKDkgUIDAp0ooohdnrohSisbgf6W/f3VL3lhPo2e3sSg2xWo2b2pd6ZXXzBEoP+nx/6VgCVQaEGgE2Vx4jt1tk4Mh7Y39ZXNnXaG35RTmql+81Nzy7cLeew+5rT8LR1sWaB9J/GW2yEC/d59pzQlPTUOUweBThPXqNN3MRbHHdkf3bnwomedGyzaxXccFV9nywJta4De/XavsVfejOJdagIVp4HiT+gLAp0ma+/Ztc/0APa1HvUBRuon2zpenk88PgQtMkqgZie+x+rjUpqx74f330dCn+BAoNPkrrx2eX4S+sMbNYaA0/4kpXmXHq+5BcYJtJ1md83h5eFIo9p8diXSA3gQ6DRZ5LQX2nhagWptrly4GndR3mQjvsAGAq3u38iJ+m7yQAEECHSaZCbe50KJiUDVfP9oBSoL4ndWiQQQQKDTJBWo8+erXwproFabQwR6W4rumrMyWirJ67d+wAZroCWByjrOjY44QqDQGwQ6TZIp/N2JLEHqFGjhuA0Z4ilRqv5G3ox6Fz6M+WSDXfi8QNWp8D3O9/BTfU6Tg01AoNNEnOdu9pPOg1FDGlNBoKWd9ygTKLjHR5/R6qMSqJpfjxKoSdXMxIZDqzeV7jkPCcaDQKdJSGMy6pRB5cIne5YEusgWwcea9AZMbrg7UqBXasAfjhCobeORKeYc1JG+/HcADAWBTpOQSL9WqQ0qbQTq0uYrAg0na8oHb4Wi1MFCYWnT28ncEQK9Dapy0+2B3nLNQjNZmIPOREp1j0FhLAh0otzZzR9XuOlqMs0GUYdAfa6oKFcy0vSquY2cGWK/1o/mThCosZZbnLwari3fa3nTUzmzh8r17toEoECgUyVkLbUCFOe7hxL4okDVPrxdDm0dGPZngk5bY4roL6xvBoHeXiQPZ5TXpyN9rhBpyLnw7dvK4fVjjW/kt17Tgwk0CHSynEt/ym5Mv/FOK8WaQKVB3XZSJNBbL8BGmHIz+zYj0CstzNZiowS6cXrRMtFl8zLZ2b94HStQ0ptAg0CnS9RQ2Trx1G3RVwXqh4dkqGimLlmqOXAjpEigkXwToVq6BdqzlUiZ5k1iWy6zCwCqNr4VKAcaQwwChb7YFh2dWzUZgTaXlHtvxwl0Y382r5T8I7B+uzQd9DpdOOA0D4hBoNAXkW1ZWXI020UZgSpHBclKugTauQR55RMFrgqeX79SIsvMtfhN2m92MSndlMGBQKE3Kv88FVTaBskLNAk48/vmVYF2Bn4u09QItLC13i8CTV6kFeh971eBuYBAoT+qYFIJcHmhGSfQTQh2b76xuGDbaw00NFf+SDUhvVc+BUCgMAgVhHpB3V7E7F2gS/1aZrkhZ9A+u/A3cqquujjfbGstFqYBAoWBpEdeqvDz/e9lNpF2LlD5Cs032lg50yoku5+llWrXOq00dRv8cj0pzBEECiNwvmoDNzexd1FcYRe+xybSaOwrfBgCTLvjlVkH1ZVIt5lh18+SoDPM2Y1d2UeCFgQK41j6mfqVFNIqm0ifnC6XT2Mai9n5f25fy35RK9XMJL6zFt4EmT7GjA9iMguhnIsEDQgUenOb7Bs1v7exnsxrypRyttJ6nh2zDUR5pljijEtMHV3dmO71KmcsULPD1GsbSdWB3jDtnyAIFHpye5Gv2Iyn562fzIUQeEbCbKW7PYEuwyx8Ge1tZXOZdM5A7NhrvciZHAV602sRNKkDvWHiP0EQKPSk1DMk3pVZXmQEGj1caCYykkbZ7g2kQCs7VT4KTe+bCDNM0ROBtqugHamgaR1o7GWYBAgUeqI70gUlttFkCPSuLnICNZedQZcFd41EilIKtHnj4Ud2tKGjyFNKBNoOqAeTmTpQm1tKEDotECj05VZmBl2Fn6/iyzmBmn3y9vLIhsplmq9xBldpnlejBSo8N1yg2TpQdxGDTgoECr3Rp3L4cDRNo3cSk5vvetS/22Ya0wMTaL4O1E/qqQOdEggUehNvX+sZuec/+951KntJGvRDlwdqZWNnzH0aKnteqPfKTeF7Z+v/5FtiWKdAWxWWBRrqQN+zO/ofhcfiz4IjB4HCAOKCn8zlD02k2kaEOv0zdHP6cLUFgQaHljaRsrvw67eIpbpUgWorwNoa6H09jlR1oPfyYVtKTx3ohECgMAi3gBmJ6VYuffqEpzh/3ijUbd1vLlC3qZ1PY2q/LckD7RSo2QEKxhyYxqTrQJVAqQOdHggUDsmGArVuEklSQaCFhkypQOPN+hsdYcYCNS9ZnIfrOlAtUPss+0jTAYHCIdlUoPbBKx8UL1XmqQyUc3tdHunUqFYzFuiNvp39g3yMGQmUOtCpgUDhkGwqUBmCymYiV8k6ba4GXq3cRu/kQ9BhzUTu9d1YoAPqQOEYQKBwnNi9Guu5QnipVkB1O2iFTnYyH/2e/M0rTy9xpkT1RrFAzQUWQScDAoUjRa8nZg0a7SAleay5Cfwq3utRArUb6cUANK4DTQTapw4UjgcECsfKjVJZJr7MHn2X2YVPUPlGQqB+iaEYgMZJpIlAe9SBwhGBQOFYuYliwSifP9uHqZ9AQy37e0GgIUG+EkEi0JmBQOFYuUld5h1admQvgQpZZugq40Sg8wGBwih+8c7Ja1/2/zkERnI7Wk6sGbSzjwgCnQ8IFEZxeIGaDZmdZQTdlPxZ3UKP60DZRJo4CBRGsWeB/uk/38OXaPJBaFche7t6WtmF79fOHo4FBAqj2KtAf/HOq1/a+ZekpArt7gMSCTIWaEcdKBwbCBRGsU+BfvrGyUEE2nDfc+6uxgfPxgKt14HC0YFAYRRzEehQojrQSKAcKj81ECh4zk9e/8bdyYm1VfPTycmpvH3ib2qBroc+tYN+9pb/cWsck0CjOlAt0K46UDg6ECh41gL9PefItbQMLsBcnDhe/8YqEujamu3FVaPd7bvuqASq60BzDZUJQCcEAgXP+ckvtdp8LPzpDBr8aaJNPYU/F4GpU+n2OCqB6jpQIdDuOlA4PhAoeM5deNl40Djrzvi0iTHN1Lz5oRmjBbpWnJm4+x/8J7pf78R6QLjcfNyJWEa9az/9U+dx91bxasKDRtaBOoH2qgOF4wOBgufc+dN6rGFtuMakd95na7kJc4b/mPELHSsu/Oe0IWywphll9OmXBewX//5bMtQ9PoGOrgOF4wOBgicEhufBg2KDqGUtvVSgTpzxDD5MvpuYVui5fUisE7ggdH3rl8TV09V4gS62v5bQk7F1oHB8IFDwnDtJiU2hxnKPw5DWgxmB2ql7NINvh5+6j/GWXIRlAfPZCy9Xs/X/eKWMO2oNdP38yIXTnn3xa0n14+pA4fhAoODxcWeYWov59Z2KFiOB2tBzEWeFLtzUXyRFOasufE5Uq9dTP+zUvY69P0qgNlIewYCDRToaKw9xLhwlCBQ8XqBybm0FGk+340T6Nn1p/dtj/ZHrx4x+15/9d+xigF1F9ftSDW6x1G1arVZi2+nhCrSyJTSmDhSODgQKHinQaAHRxaSvfTm/BmoS6NfPRQuVbr+oiVD/1Rteko9XYSVUjZN79c13jheoXMcdxrCj7WpaHFoHCkcHAgWPnMKnU3F7pSDQtowpmcH7jalmJdV9qr0kdujDtP4uTOs3FWj6r0BPBp4NSmA5ZxAoeGQ6vA4lxY7MXX4K38zh/2Eyg/fh5qL5QLNJ5YLN85OIpysdlm4o0PSv6MnQw5XZWJ8xCBQ8YdIbAk6TxhQE2lgtK9D1jb+RzOB9wNp+9MIVObWR4Y4FGm2EnZwMWhL12+hxI5BnYdnTT9CZns8XBAqeINDWPqfmWnvx/MTle56YC2k3pkXWUSYMNHlRRp2LOEH+AQr0JranwTrUbxzZWJVJ/HxBoODR6fOx2AJ5gTb79MkMfmV8afJD28m7D2bPc8MfhkDvtScFN1HIeU0IOm8QKHjkvnVIW3pq71l+xawspgItZK63YefCFxWd+iR9tYnk2OYa6GhMoJm3YtwR+ZpV0FmDQMGjE39M/yUfJBqjPnXbQpmGyufZXe92xLkZ1Tx6J1LrUy0+CIFel+LPzE0jW1rMzxUEClsiLuN0rEX8d23U2USjvynqRYOenSwfgkBbJxbXNc26ZxSCJh3qqjv5BKzTAYHCllgULGf6g7RubevbvSHPQ9J8c8Ml2W9VoKbK/mdvDUln6jg4M3dsnA5X6+2YEOiUQKCwHXTTEYHZzTEGO5erAu0NF5mGWvhUoKrocwhm4fb1b9ji0X4Y/ZUn5dHJ7ulB7/d1fSLQKYFAYQsk5ydJzk9ktzoxTJXcP3UD8gI9Ge5QE+9agfaPYVuBVjKT2tl5cGD0aw9/ItAJgUBhC9yp/abMzdCeWZpMpBqd+rGpQOP9rJ60KaymTZR4hU4SI9bvx8N9vj0CnQMIFLZAE+IVA0Rx0691OuLgMi9QI+iBle1m3m777A0o62yNOD4Cve6wJwKdFAgUJsrCJfy7ZdaeEWy8zR7ThphFgSYFnzBpEChMkxB6umOYe0awZhOpfHTmjdZjtIlki0CpTZoJCBSmyc/ecieDuI7OfTfi68VFJkANgox8Sm3nvECgME3aDs/qvNC+Ar2vOjCq5YziVfMri5yzAYFOhR//6qM1n/+6/fWs+e2zb9vfLtVv28L3fHuI7YjGR6C2iig/ib+PtoHutU/Ns+X5P0wMBDoV9i1QXax4kGJwV/GT/fJoDVQeNNpFZR0z7nNn9oyiLSVK4+cDAp0KexaoThc/TAhaFahpgu8FuhiQiO//bYg/2G2xO2G6F3hPP/oQA3LYDQh0KuxXoFG5zWEW/eoCVXmg2dZPRcJfJ1yYXPQl72JQVxkTTAwEOhX2KtC43OYwSY91gbb1S6etQNt0/SGVoDfPatjv84GqnOtfM4WfFQh0KuxVoHG5zWHSdjoEqg8NGVbHVCtod1/n/hVJO4mwiTQbEOhUiASq2bJAk26XhzFGl0BtDf2oQvpiSXvcSzlavmj/r6EKaTYg0KmwT4H6+OywCY+dAvVnOQ3VZ0M+CH0RD4iD7xvm8HMCgU6FfQrULREeuOCmh0A3IolC9e7QTTb0bl+KTPq5gECnwj4Fev0Q4s/dC7QhrPb2nZcziZ8TCHQqHECgh6743odAR0Au6IxAoFPhAAI99GZzXqDpgfCDz4XflOsHEaDDHkCgU2FLAv3hFx496hyMQItUj+N8EFtvsE0Q6FQYmgd6aUSpjPvTLz4SfO53St+FQIsg0HmBQKfCQIHm/Hn2KOKVwnc9aIF6GpPa9PnzvU3gEei8QKBTYZhAM/40H6ApBKFHIdC1P0P5+5BmTBuBQOcFAp0KgwTa058lg3YKdEin0AFjr/XAPt2YHJ++Me5o+aEg0HmBQKfCEIFm/OmXP18Rzye7Ur4BkSISWFwoXwtUB4xVDT7ek29T6wda+HVnINB5gUCnwgCBXmZWOK0wnyRX1KgeAs0d61vS4oCxcX+kJgqtCtR2pPf0P9IDoDcIdCr0F2jOnzZ76U157eWjZOupU6CFLkbZmGvA2Nz3vugUqJqz9z/SA6A3CHQq9BZozp823FT+dCPlwC6BFvtoZtY3B4zNz4tfPMQpPMwLBDoV+go0608TgMZZS2ZdVIagHQLNTclTyw4eW1hXfPe/VTeRzlUP+rtxLZkAqiDQqdBToJfJWqe+n16WY+sCrfZxj+LKAWPzX7rmX/77mkDvZO7np28MOdIjx8//ZKPHYZog0KnQT6B5f5pQMy0DTQLTqkDlmqbtMyJjR7W2OWSscK1tchStnhYS6c99I9D1/H3TAHR58clGz8M0QaBToZdA8/60z8ZXnVjTXNBsHqgQ4It07DPVvGncWHFRteqsVCKNPdIj4gcfXyBQyIBAp0IfgRb8affb34wvx5/iyQrU2y/qheldJybmo8YqT8pYuNjOThyKtFkW/e0FAoUcCHQq9BDorxl/pnP1l49q9BOod1/SJTQ9vXLI2OIh7SFcrfQDXWxDn2MFKiVPh+VpgkCnQrdAA3EIeplaU5KEpjmB3pRN4Xzpw8oxY5ME+6Cn3TdUHiHQTJbroXsHwPZBoFNhiEDjmDJpwzRcoE5n2ZT5SIJjxlZcW6qF32Le52CBFooEUOjUQKBTYYhA40n8FgTqbJZVRGTBIWPdDD4nSTeJLyXSdyUuXa21ePG178aXf/Kt5vrFh+LSQIEWE68og58aCHQq9BPoE9t0KVeHtJFAb6qCsAGZnZcPGXtfGevCvFIpZ712c3lhef97S+HRZsPd8sH3oyvv99Nf8Uz5Z5yVNDUQ6FToJdA3/YaRkmJhs71IRqD1c+Z0HDlk7E1lbC067RTolffkxfv/PQh0eSEwF4cKtOZPDDoxEOhU6CPQN/0dndx5mQ80i6QCdZPWwiKfuj1kbL316HVFoFEpZ0wryucrr0cr0FvvyfDTQIGKHNegfTGpZxY/JRDoVOjdTCQziU9KNjtIrVYNBlc6kBwytt4z+aZ289M3KsnzzTqndebPvxME2i5/Pl+F63YhdMgaqFuZTYLm4g04XhDoVOjfzi6dxL/MrIvWSAVqp63F+aldrmx3hoaMtbItjL2vmrgp4DzN32oDUCtKY00jUHnZGNRoc4BAK4u29T8GjhEEOhUGNFROJvGm5r1wJHKGokCL09OMQHuNtc4pjLWfVFoDLZ/K2bjxA58YdesE2qhUTNNvfQg6QKDXtSizehOOEAQ6FQYINJnEmwv9d5GKAi3W28j7I8ZuW6DNsqaPNMN8vrksspcazRqf9heoeaXS32ZWJFgFnQ4IdCqMOBMpTOLP8nP49WdmrTpaoK06RozdtkC1EBtRtgJdRp68clP7/gK9qU/SzRvvvnQK9gQCnQpDBGpPkAuT+MzpHf6xXt2YHl4EWmWpE+ivgkBVXr0Xan+BXnfM0bvuw3GBQKfCoGON7RFIPuRMjJod5Rku0Mwa6JCx2xbolTalE2d0OXizt0DNHL3yQvfVPx2ODQQ6FQYJNJnE2515tY9kl0ozk/hj2ESqcqVzOoVAVarncIG271tb4+wcAEcFAp0KwwQah5zuWPg0Ss1lNw1PY5K5nUPGbpLG1GA7gsbd6HcWgSLQmYFAp8IwgSbTcxtu+lFOn5kV0DGJ9NepFHuNrSfSdwlUNFTWCt3ZGigCnRkIdCoMFGgyiffG1PTchT9MKWe1EsmchJQ/0mO5q114BDozEOhUGCrQZN8oa9B8bujgZiKuv0afZiJ67I1YEI2ph6dt/Gm0mRwq1y8PNOTVs4kEeRDoVBgqULdvFJY43TqooFCcVG5nV1is1HeHjL2vjNWqjfn0DVHJGR1rvLtKJNKY5gUCnQqDBeq6gL4Zf4Ynt/zZcoCGyrmxrnl9oSO9qoS/0wcjycl6W/O+rVr4Xon0NKafDAgUFH4iXyvsrBzpkXWHM917w8e678qMLR4317Ketstlz+hX0Y1JNqZPujHZMPVWirVKn1JOuolMBwQKwxl5qJw33ZCx98Wx+fOOHT97S++8n+v+yreuH6g9wKPSD3RlFkfXP//8T3LflHurajMRlkCnAwKF4eQEmh5InNzx4hgy1rcijsc6C5cFqg4zXkQN6mVH+v8YVJnpSL+KLVulUmfVsekFRwgCheFkc4u80CJ3hBMuXowa6w+41AYN/hwVgQpVfvB9WYGUnonUcGuu9FkHpaHynECgMJysQMVRFi/SsVocQ8aG0zDE2qE693LEGmiLX/zUJZyZUzndxT7roNkjPcSfRhLolECgMJx8drs8C92qQ8hEi2PIWHlI24vkSkmg9V14hU5q2hgOlZsRCBSGUygPuqmJI9LckLH3hVHv/teaQFXqZ5QH+oOPZXzZRJc63twMjjWeDwgUhlOqr7wuiyOx3JCxBdt+VK+F76hECsrsn6TUExlMa5i/TwwECsMpFqiXrZhKbsjYrEHf63GoXKEW3le/N9gcpa1SCJrZf58aCBSGU+7wURBHNvDacOxXvz++G1M4Fl79uE0yb4w+pwcCheFUWiSp7fEOc2w0ttl66t0PNN0/EmmgyY771rjWrwvTA4HCcKo95mLV1bZNhoxVC4tmYLdAy8iM+Z4nFgPEIFDYAX7NssemyYCxbnt7O+HcbVRuBDAYBAoAMBIECgAwEgQKADASBAqH4azashngKECgcBgQKEwABAqHAYHCBECgcBgQKEwABAqHAYHCBECgcBgQKEwABAoAMBIECgAwEgQKADASBAoAMBIECgAwEgQKq9WPf/WR4ZXikB9+wYz47Nvlj7ncwsb6S/smn//6+PcA2BcIdPb89IuPJDmH6iGRIlv7rn3mLfzZt1uTPnqSfI6xn/mGXBqTs6PhzWHvAbB/EOjcuXwUk4jrLB6hJGsF6v25NqcRYRpEXorPTwUqPiFvyPp7AOwfBDpzUn/GoWMUoSZqMwL9B2HUZ982jySzbHPZejURqA4/HyWf0PUeAPsHgc6bl6mUHukYNIkLY3MZgf5auLc25MuMiJ0i7dVYoBl/pl+DQeFhgUBnjbOSlVpmB8fHfXa6fJYMCWZrhqw9+MRdi+fw7bMuqowEGu1jXepv7fMeAPsHgc6ay1hCl3EIeqkM23AWXfHqsw/9o7dXkSvVQPdlkUDPImG6C+5Nut8DYP8g0FlzlgRxl9pjZmKtTWjiVH8timLlGC23l8qIWqAv0884k3Lv8R4A+weBzhnjvifpJS+2syggbdGStQLVq5Fqv0h+lv7k6Hsyb2L92OM9APYPAp0zxlFaS5cyrJOJmwFjRyc/K9BokPoYMc4PUwI13xPtCIls0j7vAbB/EOiciZzW8lIGgqkG3ZggXivQKDpUO+7pQ5FAs5n3wpp93gNg/yDQOaNmyTnSNdIWFRDmPySNDqPPUgLN7Tk1H6Hud7wHwP5BoLOmYyc7s0baolY4o1VTh6w6aohDUinQfNbTwPcA2D8IdNaEPPqsQ430MlPkHvaLlwfiWbj8iK5Istd7AOwfBDprVHlkKqJ8nZLD2rAUPmq5JcFiKtByRmev9wDYPwh03sQFlJkd+bEC1Ts8iSOlQLs2g3q9B8D+QaAzJw3uhMfq4rIjSwLVc/ikV+j2BMo2PBwMBDp3Mk06fJy4kUCVM80MXq5ySoHGG07ZT0Kg8PBAoJD2iXM23Eygcusn3QZCoDABECis0jDU6rCQv557NiNQGXWm2+WDp/AsdcLDA4GCRYV5T8SljgCvnMQZ5vCZRM7ha6AEmvDgQKAQCJN548NepZJlgQZtvkxDyFSgXWlMCBQeHAgUFDavycjOiKujVLJSRuQrMDOlmEMS6Xu9B8D+QaCgkb1BukosVx2DXOCZK8XsUczk+5r0eg+A/YNA58069ou9JObThcPhNBW7uXZ5mRm8EmihL51vAtrrPQD2DwKdMXlvyZqhQsvitRiDzWrh4Zl5/CzzKZl2dtEip3i9Pu8BsH8Q6JzJ9nmXOza5kzRWzmc9Wim1z3/utzN9m3MNlaPPeBm2s/q8B8D+QaBzRigqIJMu7bZ8pCi70WTXNGsCNc//rZzmlEDt9zxJn5VrCfX3ANg/CHTO2A0jZSAdDNpSeaVH+5SLB6s7PCG5NJ5/Zw+VezN5VCU6Vd8DYP8g0FmTHCacRHV2hLCUa+DkhlQF6rs9JZrLH2scNVwOF7rfA2D/INBZ40s4X9G/Bx36EVZdvnuTH1LPMTqLh6sbQaDR6fKX+W+pvQfA/kGg8ybfqliGi3HH0GRIXaDuC5I4Ma6Oz35P130m8HBYEOjMyTY6UhvmmX53ymx1gRYXKpP2IhlDZo5FLr8HwP5BoHMnjUFjKaXt7pQuO8qEzBw+LcNM+zMlhow+s+M9APYPAoUzLaVMz45IbdqwHQItHQiXOw9OyTwzOa++B8D+QaAgY7vilrafYO/YWm5JodQ5ZF/vAdAHBAoAMBIECgAwEgQKADASBAoAMBIECgAwEgQKADASBAoAMBIECgAwEgQKADASBAoAMBIECgAwEgQKADASBAoAMBIECgAwEgQKADASBAoAMBIECgAwEgQKADASBAoAMBIECgAwEgQKADASBAoAMBIECgAwEgQKADASBAoAMBIECgAwEgQKADASBAoAMBIECgAwEgQKADASBAoAMBIECgAwEgQKADASBAoAMBIECgAwEgQKADASBAoAMBIECgAwEgQKADASBAoAMBIECgAwEgQKADCS/w9vI4K8QhyMw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0375" y="990600"/>
            <a:ext cx="837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 Analysis of Frequent Words used In Good and Bad Reviews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1"/>
            <a:ext cx="7391400" cy="27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frequent words in positive and Negative Reviews</a:t>
            </a:r>
          </a:p>
          <a:p>
            <a:r>
              <a:rPr lang="en-US" dirty="0" smtClean="0"/>
              <a:t>How business can address the issue based on the words</a:t>
            </a:r>
          </a:p>
          <a:p>
            <a:r>
              <a:rPr lang="en-US" dirty="0" smtClean="0"/>
              <a:t>How can I Extract the data ?</a:t>
            </a:r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pPr algn="just" fontAlgn="t"/>
            <a:r>
              <a:rPr lang="en-US" dirty="0"/>
              <a:t>There does not seem to be much difference in the words used for star ratings 1-3, possibly due to the small size of the word clouds. </a:t>
            </a:r>
            <a:endParaRPr lang="en-US" dirty="0" smtClean="0"/>
          </a:p>
          <a:p>
            <a:pPr algn="just" fontAlgn="t"/>
            <a:r>
              <a:rPr lang="en-US" dirty="0" smtClean="0"/>
              <a:t>This </a:t>
            </a:r>
            <a:r>
              <a:rPr lang="en-US" dirty="0"/>
              <a:t>could also imply that the reviews for star ratings 1-3 are mostly similar.</a:t>
            </a:r>
          </a:p>
          <a:p>
            <a:pPr algn="just" fontAlgn="base"/>
            <a:r>
              <a:rPr lang="en-US" dirty="0"/>
              <a:t>There is a high number of positive words used in star ratings 4-5, e.g. “love” and “amazing”. </a:t>
            </a:r>
            <a:endParaRPr lang="en-US" dirty="0" smtClean="0"/>
          </a:p>
          <a:p>
            <a:pPr algn="just" fontAlgn="base"/>
            <a:r>
              <a:rPr lang="en-US" dirty="0" smtClean="0"/>
              <a:t>This </a:t>
            </a:r>
            <a:r>
              <a:rPr lang="en-US" dirty="0"/>
              <a:t>implies that it may be possible to differentiate between reviews with high (4-5) and low (1-3) star ratings based on the common words used in the reviews.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Rating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77582"/>
              </p:ext>
            </p:extLst>
          </p:nvPr>
        </p:nvGraphicFramePr>
        <p:xfrm>
          <a:off x="457200" y="381000"/>
          <a:ext cx="8229600" cy="562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5-Point Star 6"/>
          <p:cNvSpPr/>
          <p:nvPr/>
        </p:nvSpPr>
        <p:spPr>
          <a:xfrm>
            <a:off x="1981200" y="46482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2286000" y="46482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2590800" y="46482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895600" y="46482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3200400" y="46482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2057400" y="51054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2362200" y="51054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2667000" y="51054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2971800" y="51054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6019800" y="46482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6400800" y="46482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6019800" y="50292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429601"/>
              </p:ext>
            </p:extLst>
          </p:nvPr>
        </p:nvGraphicFramePr>
        <p:xfrm>
          <a:off x="533400" y="1143000"/>
          <a:ext cx="8229600" cy="486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APPROACH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81138"/>
            <a:ext cx="906780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</TotalTime>
  <Words>250</Words>
  <Application>Microsoft Office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Yelp Reviews</vt:lpstr>
      <vt:lpstr>Introduction</vt:lpstr>
      <vt:lpstr>Rating Reviews</vt:lpstr>
      <vt:lpstr>PowerPoint Presentation</vt:lpstr>
      <vt:lpstr>APPROACH</vt:lpstr>
      <vt:lpstr>Sample Representation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of Yelp</dc:title>
  <dc:creator>Admin</dc:creator>
  <cp:lastModifiedBy>Admin</cp:lastModifiedBy>
  <cp:revision>13</cp:revision>
  <dcterms:created xsi:type="dcterms:W3CDTF">2019-07-27T15:13:27Z</dcterms:created>
  <dcterms:modified xsi:type="dcterms:W3CDTF">2019-07-27T18:03:07Z</dcterms:modified>
</cp:coreProperties>
</file>