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584775"/>
          </a:xfrm>
          <a:prstGeom prst="rect">
            <a:avLst/>
          </a:prstGeom>
        </p:spPr>
        <p:txBody>
          <a:bodyPr wrap="square">
            <a:spAutoFit/>
          </a:bodyPr>
          <a:lstStyle/>
          <a:p>
            <a:r>
              <a:rPr lang="en-US" sz="3200" spc="15" dirty="0"/>
              <a:t>Swathi kusumala</a:t>
            </a:r>
            <a:endParaRPr lang="en-IN" sz="32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t>https://github.com/SwathiKusumala/APSSDC-CS.git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a:t> 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a:t>
            </a:r>
            <a:r>
              <a:rPr lang="en-US" sz="2400" b="1" dirty="0" err="1"/>
              <a:t>keylogger</a:t>
            </a:r>
            <a:r>
              <a:rPr lang="en-US" sz="2400" b="1" dirty="0"/>
              <a:t>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840</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kusumala swathi</cp:lastModifiedBy>
  <cp:revision>30</cp:revision>
  <dcterms:created xsi:type="dcterms:W3CDTF">2024-06-13T09:02:00Z</dcterms:created>
  <dcterms:modified xsi:type="dcterms:W3CDTF">2024-06-22T08:52:54Z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