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99A8DD2-C443-44AD-85B3-4CE72B962C5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83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0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42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98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02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38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15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2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8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2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5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4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1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9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8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99A8DD2-C443-44AD-85B3-4CE72B962C5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50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50B39E-67E5-AD0C-4C14-60E8193E12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1747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124A3A-CADB-C629-8B8A-1873C1042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5452" y="1648686"/>
            <a:ext cx="8481096" cy="2236264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Into the world of anime</a:t>
            </a:r>
            <a:br>
              <a:rPr lang="en-US" sz="5400" b="1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400" b="1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 exploration and analysis of anime</a:t>
            </a:r>
            <a:endParaRPr lang="en-US" sz="5400" b="1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45688-0754-DCCB-37B3-1F740E238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113" y="4528147"/>
            <a:ext cx="10524227" cy="1414091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DATs 6103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Crystal Kao, </a:t>
            </a:r>
            <a:r>
              <a:rPr lang="en-US" sz="2000" b="1" dirty="0" err="1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pranideep</a:t>
            </a:r>
            <a:r>
              <a:rPr lang="en-US" sz="2000" b="1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meka</a:t>
            </a:r>
            <a:r>
              <a:rPr lang="en-US" sz="2000" b="1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Swathi Murali Srinivasan</a:t>
            </a:r>
          </a:p>
        </p:txBody>
      </p:sp>
    </p:spTree>
    <p:extLst>
      <p:ext uri="{BB962C8B-B14F-4D97-AF65-F5344CB8AC3E}">
        <p14:creationId xmlns:p14="http://schemas.microsoft.com/office/powerpoint/2010/main" val="269516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35EB-59A7-3A77-9667-14B4CE86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0F055-8ECF-11CA-E2BC-279CFC880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5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20</TotalTime>
  <Words>23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Celestial</vt:lpstr>
      <vt:lpstr>Into the world of anime an exploration and analysis of anime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Into the world of anime an exploration and analysis of anime</dc:title>
  <dc:creator>Crystal Kao</dc:creator>
  <cp:lastModifiedBy>Crystal Kao</cp:lastModifiedBy>
  <cp:revision>1</cp:revision>
  <dcterms:created xsi:type="dcterms:W3CDTF">2023-12-03T21:59:18Z</dcterms:created>
  <dcterms:modified xsi:type="dcterms:W3CDTF">2023-12-03T22:19:23Z</dcterms:modified>
</cp:coreProperties>
</file>