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CD74-8101-5CEA-D2F6-38E3A102C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570B1-7025-F19A-2389-99ADA3A2F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1940-2777-DE6A-A106-D1254A7B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5498-D106-46EA-B8FF-ADC2BAEF9CDF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6448A-A84B-CC9A-A0A2-30395610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CB7F3-E086-E84E-6C39-897F01AB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ED9F-08DD-4A79-9CD4-E29F2E9CC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55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1485-3FEB-98A1-ACEB-BA38E928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F75D8-C6C3-481E-88BF-9641BE8A8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53715-CE34-2E0E-15EC-0C563174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5498-D106-46EA-B8FF-ADC2BAEF9CDF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B8EC6-BDB3-8C02-045F-039B2F89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A82EB-07C9-B72B-84CA-3A40DD53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ED9F-08DD-4A79-9CD4-E29F2E9CC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51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518B2-E40A-320A-CC58-2DF07CDF8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5BEF1-3019-77FF-DE36-29A5FCF09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E32D3-F935-1768-3B7C-9E268322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5498-D106-46EA-B8FF-ADC2BAEF9CDF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414C2-A842-E3ED-8BC3-FCA42543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2028A-8444-D875-76AF-B5D58C2C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ED9F-08DD-4A79-9CD4-E29F2E9CC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82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8622-908F-7BF7-E861-3E60E394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04C5-029A-4691-34B5-4FD95E7E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D802E-8E45-BBAF-2E37-BC233461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5498-D106-46EA-B8FF-ADC2BAEF9CDF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4DCF-DE7B-CE01-CC74-AF664402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4FFD5-C129-2AA7-D66A-0E692D0D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ED9F-08DD-4A79-9CD4-E29F2E9CC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80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1EB0-89B6-43DD-195C-4B4841B2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7F466-1930-6805-86B0-21F3B3DDB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C766A-6DBC-1A7E-9796-A64B4526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5498-D106-46EA-B8FF-ADC2BAEF9CDF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CE221-895E-D75C-8152-30C4CA65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4BC21-6BD5-A8D4-B414-D8DFEFEC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ED9F-08DD-4A79-9CD4-E29F2E9CC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28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D96D-F04F-D014-7F98-7021A740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40C8-8F12-19E5-E8D8-97E3DAFBD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CD342-2522-3A18-52FC-964376BE1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FDE02-4A74-502B-1398-9F7BCCDD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5498-D106-46EA-B8FF-ADC2BAEF9CDF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A202B-55DA-0E08-85D5-CD25452C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BE813-A807-42B3-9EBF-F29A79C0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ED9F-08DD-4A79-9CD4-E29F2E9CC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38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33FF-7685-F87B-6C9E-9ACEA6EA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1D080-F9C6-9050-F9FA-3E9463D28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BEF95-F3EA-756C-F155-E56105DDA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3944A-BA98-1E0B-239B-05B835D6E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2291D-F75A-F47D-84FB-E05C6D341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EDD71A-3E46-E089-C7E5-8680B223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5498-D106-46EA-B8FF-ADC2BAEF9CDF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238E3-9DA5-B752-132A-B7CACD7E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9125DB-FA12-0B9F-F157-DD35FEA8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ED9F-08DD-4A79-9CD4-E29F2E9CC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85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B1C0-4582-0160-4AD3-A0E02113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69DD7-7675-B7D3-B0BA-EAB9194C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5498-D106-46EA-B8FF-ADC2BAEF9CDF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045AD-36EB-22BE-B787-909E796C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F7A2A-6A21-5997-D645-FC00C9E5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ED9F-08DD-4A79-9CD4-E29F2E9CC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17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15922-911A-4C45-3057-F66C0560F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5498-D106-46EA-B8FF-ADC2BAEF9CDF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6A9E44-5DB5-90F3-9748-AE408114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04427-4553-4C21-892A-AB158B8E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ED9F-08DD-4A79-9CD4-E29F2E9CC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21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2C8C-C67F-9182-36BD-665CD4BD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28F39-49AF-DFC9-237D-BD57693F3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5A734-97CA-FF55-AA18-E77C9D114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40B1E-C6BE-7908-B072-9B301484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5498-D106-46EA-B8FF-ADC2BAEF9CDF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33DB8-D725-551E-E564-52C0BEEC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34997-06A8-507D-997E-0A76CDE2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ED9F-08DD-4A79-9CD4-E29F2E9CC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B24E-3AFD-ED21-62AB-345386CB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6B2C5-B74A-7EC7-93B5-E51F46482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CA955-9606-DFA2-0CCB-41D33EB29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B46E0-DF9D-4F01-D46F-7A64A64A1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5498-D106-46EA-B8FF-ADC2BAEF9CDF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638BE-6CC4-1E87-9829-BAB48F57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F4EA9-F7B4-DFA4-C0A5-B2CD80AF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ED9F-08DD-4A79-9CD4-E29F2E9CC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81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00460-27D4-D66B-F339-55120C6D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7FC05-572F-65A6-4B92-D56C9F9A2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2F45-C7AF-EBB0-F347-EBF37EDA5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A5498-D106-46EA-B8FF-ADC2BAEF9CDF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5349E-3EFC-F2F8-7C3C-C2F3FF797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CFDFF-0B6B-FD75-7B1B-D347D7438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0ED9F-08DD-4A79-9CD4-E29F2E9CC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91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9AB96B-163E-F309-7633-CC0485D082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382"/>
          <a:stretch/>
        </p:blipFill>
        <p:spPr>
          <a:xfrm>
            <a:off x="5491551" y="3363686"/>
            <a:ext cx="3630678" cy="25149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A11A01-E00E-E973-135A-A9E9805AD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73" y="3706422"/>
            <a:ext cx="3543795" cy="23625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297961-7F8E-E2D2-22E5-EB148DB23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04" y="750943"/>
            <a:ext cx="3496163" cy="24006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FA7CE6-1167-32D6-0709-F84DED146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149" y="736921"/>
            <a:ext cx="3553321" cy="23339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A5BE62-2502-DCB4-A272-BEEED4858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5852" y="594466"/>
            <a:ext cx="3620005" cy="23815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5131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B48715-8AEC-6DB6-A7A0-1FB783564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73" y="914049"/>
            <a:ext cx="3591426" cy="25149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EC3367-AC2F-262E-F349-390CDA7AB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450" y="961681"/>
            <a:ext cx="3677163" cy="24673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135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CE5284-624D-4237-ED69-E0FFE968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21" y="3429000"/>
            <a:ext cx="3515216" cy="24387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E56EC0-BE75-8BED-F244-FA5C0D2CD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539" y="3352789"/>
            <a:ext cx="3620005" cy="25149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3C61D2-FB07-983B-2167-A57C9F4EB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221" y="686988"/>
            <a:ext cx="3572374" cy="24577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CFD7FB-62B1-B85B-3E5C-CA1CC3E7A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381" y="647512"/>
            <a:ext cx="3677163" cy="24863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7526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6E25AD-B13C-3E3F-032D-B7222AC36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89" y="191502"/>
            <a:ext cx="3743847" cy="25625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EBF2FD-0D3C-AD5D-05E2-04898386E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800" y="258187"/>
            <a:ext cx="3524742" cy="2495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A5DA93-FE4C-74DB-F503-F18DCC095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048" y="191502"/>
            <a:ext cx="3858163" cy="24673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34BDF3-CD70-B3C5-483D-C88F69FF5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293" y="3131508"/>
            <a:ext cx="3600953" cy="25149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453046-7C04-834B-D3DB-5C37D1AACC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4636" y="3131508"/>
            <a:ext cx="3515216" cy="28578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752B71-FA60-B50E-43D9-EA8A8ECEF1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0162" y="3175050"/>
            <a:ext cx="3743847" cy="25149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325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78A2CD-516F-427F-36B7-24A4BDE0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81" y="2185814"/>
            <a:ext cx="3486637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6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Swathi R</dc:creator>
  <cp:lastModifiedBy>Swathi R</cp:lastModifiedBy>
  <cp:revision>4</cp:revision>
  <dcterms:created xsi:type="dcterms:W3CDTF">2024-11-04T18:51:27Z</dcterms:created>
  <dcterms:modified xsi:type="dcterms:W3CDTF">2024-11-04T21:48:42Z</dcterms:modified>
</cp:coreProperties>
</file>