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napToObjects="1">
      <p:cViewPr varScale="1">
        <p:scale>
          <a:sx n="60" d="100"/>
          <a:sy n="60" d="100"/>
        </p:scale>
        <p:origin x="9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CF792-443A-4FD0-A3DA-4FCF2F6D7B8C}" type="datetime1">
              <a:rPr lang="en-GB" smtClean="0"/>
              <a:t>22/06/2024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3CD2B-A33A-4AAA-A84D-C16DCF3ADE3E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C8AD5-C329-496E-BCF2-0809D6F0CB50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197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C00C0C-C787-4DA0-BB15-BE1D54FC386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662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0432-64E1-492A-A99A-DD20BDEC966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655606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0432-64E1-492A-A99A-DD20BDEC966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7997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A785A2-83F3-4CC3-B704-C68E8AAE5F3A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6812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0432-64E1-492A-A99A-DD20BDEC966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919027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0432-64E1-492A-A99A-DD20BDEC966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40875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05BF75-B0B2-4A51-B3DF-71D3D1F6D1F8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1069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C1748C-E82D-495B-8EBF-8E1A8947A970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393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1552F-1D3E-440B-BB48-D8CC39A7FE3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6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68592E-0D2E-4227-812D-A1AF6778D95B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2261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2D208F-547B-4225-8D99-14EFAE09E88A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39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A6E6B8-C81E-44CD-94D7-562E9A9CC48B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337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6D41C0-1FE7-4365-8105-6573436B100F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0571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040549-EBD3-46A8-BBE1-B0D6DAD810D6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598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34A7B0-A803-48EB-B928-17C9778CB737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4494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E0C383-5762-4350-8B0C-BBD7EEB87FEC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442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8760432-64E1-492A-A99A-DD20BDEC966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0108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26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33" y="1063257"/>
            <a:ext cx="11468469" cy="1935124"/>
          </a:xfrm>
        </p:spPr>
        <p:txBody>
          <a:bodyPr rtlCol="0">
            <a:normAutofit/>
          </a:bodyPr>
          <a:lstStyle/>
          <a:p>
            <a:pPr rtl="0"/>
            <a:r>
              <a:rPr lang="en-US" sz="6000" b="1" dirty="0"/>
              <a:t>B</a:t>
            </a:r>
            <a:r>
              <a:rPr lang="en-GB" sz="6000" b="1" dirty="0"/>
              <a:t>oosting algorithm_regression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36311"/>
            <a:ext cx="5659549" cy="109539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sz="36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3600">
                <a:solidFill>
                  <a:schemeClr val="accent1">
                    <a:lumMod val="40000"/>
                    <a:lumOff val="60000"/>
                  </a:schemeClr>
                </a:solidFill>
              </a:rPr>
              <a:t>by</a:t>
            </a:r>
            <a:endParaRPr lang="en-GB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GB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-Swathi Sekar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4B47-A0A4-F8EC-385C-D7BE1CCB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27814"/>
          </a:xfrm>
        </p:spPr>
        <p:txBody>
          <a:bodyPr/>
          <a:lstStyle/>
          <a:p>
            <a:pPr algn="ctr"/>
            <a:r>
              <a:rPr lang="en-US" sz="4000" b="1" dirty="0"/>
              <a:t>BOOSTING</a:t>
            </a:r>
            <a:endParaRPr lang="en-GB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846D1-92E4-9851-3925-CDB4CCA1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7415"/>
            <a:ext cx="10131425" cy="4153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refers to the process of creating a strong learner from a collection of weak learners.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Boosting Algorithms: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(Adaptive Boosting)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(Extreme Gradient Boosting)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LightGBM (Light Gradient Boosting Machine)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4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3630-FCE4-A640-9179-7933C20F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pPr algn="ctr"/>
            <a:r>
              <a:rPr lang="en-US" dirty="0"/>
              <a:t>1.ADA BOOST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6DC7-774F-D56D-44ED-F37CAF78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65" y="1509824"/>
            <a:ext cx="9867013" cy="473857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 in Machine Learning.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boosting technique that builds a final model from the sum of several weak learning algorithms that were trained on the same dataset.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Reassign weight to each instance.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weight for incorrectly classified.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bias and varience.</a:t>
            </a:r>
          </a:p>
        </p:txBody>
      </p:sp>
    </p:spTree>
    <p:extLst>
      <p:ext uri="{BB962C8B-B14F-4D97-AF65-F5344CB8AC3E}">
        <p14:creationId xmlns:p14="http://schemas.microsoft.com/office/powerpoint/2010/main" val="194524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aboost for Regression - Example |">
            <a:extLst>
              <a:ext uri="{FF2B5EF4-FFF2-40B4-BE49-F238E27FC236}">
                <a16:creationId xmlns:a16="http://schemas.microsoft.com/office/drawing/2014/main" id="{B08573F0-A01C-3109-959E-90ADC641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2" y="308344"/>
            <a:ext cx="10664457" cy="630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74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FC4A-16D6-7C36-ABE0-604D0556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8249"/>
          </a:xfrm>
        </p:spPr>
        <p:txBody>
          <a:bodyPr/>
          <a:lstStyle/>
          <a:p>
            <a:pPr algn="ctr"/>
            <a:r>
              <a:rPr lang="en-US" dirty="0"/>
              <a:t>2.XG BOOSTING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E616-ABB1-CB19-19FD-29B5A764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360968"/>
            <a:ext cx="10409274" cy="488743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XGBoost stands for “Extreme Gradient Boosting”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XGBoost is a type of gradient boosting model that uses tree-building techniques to predict its final value.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It usually requires extra tuning to reach peak performance.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284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GBoost is All You Need">
            <a:extLst>
              <a:ext uri="{FF2B5EF4-FFF2-40B4-BE49-F238E27FC236}">
                <a16:creationId xmlns:a16="http://schemas.microsoft.com/office/drawing/2014/main" id="{A016F4AE-46D5-B92F-7B06-429569F3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9753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0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AC42-3AE6-7EF9-6657-F7AD3602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3.LG BOOSTING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2EAD-9FD5-5608-D0FA-95F8C099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LightGBM uses a technique called gradient boosting, which combines multiple weak learners (usually decision trees) to create a strong predictive model.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2079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LightGBM, How to implement it? How to fine tune the parameters? |  by Pushkar Mandot | Medium">
            <a:extLst>
              <a:ext uri="{FF2B5EF4-FFF2-40B4-BE49-F238E27FC236}">
                <a16:creationId xmlns:a16="http://schemas.microsoft.com/office/drawing/2014/main" id="{0BAC19FB-FFCA-B722-96D2-276FEDDD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3013"/>
            <a:ext cx="10910777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8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185</Words>
  <Application>Microsoft Office PowerPoint</Application>
  <PresentationFormat>Widescreen</PresentationFormat>
  <Paragraphs>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Boosting algorithm_regression</vt:lpstr>
      <vt:lpstr>BOOSTING</vt:lpstr>
      <vt:lpstr>1.ADA BOOST</vt:lpstr>
      <vt:lpstr>PowerPoint Presentation</vt:lpstr>
      <vt:lpstr>2.XG BOOSTING</vt:lpstr>
      <vt:lpstr>PowerPoint Presentation</vt:lpstr>
      <vt:lpstr>3.LG BOOSTING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S, Swathi</dc:creator>
  <cp:lastModifiedBy>S, Swathi</cp:lastModifiedBy>
  <cp:revision>2</cp:revision>
  <dcterms:created xsi:type="dcterms:W3CDTF">2024-06-22T10:59:35Z</dcterms:created>
  <dcterms:modified xsi:type="dcterms:W3CDTF">2024-06-22T13:50:41Z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