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63" r:id="rId9"/>
    <p:sldId id="261" r:id="rId10"/>
    <p:sldId id="268" r:id="rId11"/>
    <p:sldId id="270" r:id="rId12"/>
    <p:sldId id="271" r:id="rId13"/>
    <p:sldId id="264" r:id="rId14"/>
    <p:sldId id="265" r:id="rId15"/>
    <p:sldId id="266" r:id="rId16"/>
    <p:sldId id="267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6699FF"/>
    <a:srgbClr val="66CCFF"/>
    <a:srgbClr val="9999FF"/>
    <a:srgbClr val="D01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9" autoAdjust="0"/>
    <p:restoredTop sz="88869" autoAdjust="0"/>
  </p:normalViewPr>
  <p:slideViewPr>
    <p:cSldViewPr snapToGrid="0">
      <p:cViewPr>
        <p:scale>
          <a:sx n="53" d="100"/>
          <a:sy n="53" d="100"/>
        </p:scale>
        <p:origin x="12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3EE81-5AF7-48F8-B9CE-0B7D9AAA246E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9DE0-3F42-483E-8E3A-FF8E83242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7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C9DE0-3F42-483E-8E3A-FF8E832428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2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C9DE0-3F42-483E-8E3A-FF8E832428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2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C9DE0-3F42-483E-8E3A-FF8E832428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44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C9DE0-3F42-483E-8E3A-FF8E832428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7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0133" y="1"/>
            <a:ext cx="4093104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14401"/>
            <a:ext cx="7526054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255" y="6117337"/>
            <a:ext cx="928929" cy="365125"/>
          </a:xfrm>
        </p:spPr>
        <p:txBody>
          <a:bodyPr/>
          <a:lstStyle/>
          <a:p>
            <a:fld id="{6EDF0E92-A5E6-446D-874A-4530C3F21127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5711" y="6117337"/>
            <a:ext cx="391022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4930" y="6117337"/>
            <a:ext cx="445770" cy="365125"/>
          </a:xfrm>
        </p:spPr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07088" y="3867150"/>
            <a:ext cx="67072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06348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317" y="5299603"/>
            <a:ext cx="8142324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48CA-02B3-4C22-881F-C85416B41BDD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6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318" y="4343400"/>
            <a:ext cx="814232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E6ED-E81F-46F3-92A7-8784568C4ABD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3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0207" y="863023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3214" y="2819399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1421" y="3428999"/>
            <a:ext cx="7183722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317" y="4343400"/>
            <a:ext cx="814232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5B49-BC27-4DE0-B3E0-D741DD5709B9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0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317" y="4777381"/>
            <a:ext cx="814232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6AE-F8E4-4889-9F7F-6C90E844A727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51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0207" y="863023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3214" y="2819399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6319" y="3886200"/>
            <a:ext cx="814232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317" y="4775200"/>
            <a:ext cx="814232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00B-E23C-40C9-9301-87DB6D618D2A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1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6318" y="3505200"/>
            <a:ext cx="814232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318" y="4343400"/>
            <a:ext cx="814232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3919-6306-47E8-B9B0-3E04DA41E340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48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B09-4A38-40D6-A7FF-2972B3507E65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17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318" y="685800"/>
            <a:ext cx="651773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301-7F2B-4645-A828-E4FCFEFA6063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53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457201"/>
            <a:ext cx="8346723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978" y="2667000"/>
            <a:ext cx="8346723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6357" y="6108174"/>
            <a:ext cx="928929" cy="365125"/>
          </a:xfrm>
        </p:spPr>
        <p:txBody>
          <a:bodyPr/>
          <a:lstStyle/>
          <a:p>
            <a:fld id="{C88D41FA-3F40-473E-9BB4-1E4ECE75C00A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035" y="6108174"/>
            <a:ext cx="575739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7215" y="6108174"/>
            <a:ext cx="463486" cy="365125"/>
          </a:xfrm>
        </p:spPr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581" y="5027070"/>
            <a:ext cx="725811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5A73-A722-4DF6-8276-D2BED66F962E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2761" y="6116071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669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3977" y="2667000"/>
            <a:ext cx="4051554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9146" y="2667000"/>
            <a:ext cx="4051554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9B2-2E34-4F0F-8E6E-D3A15062481D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272" y="2658533"/>
            <a:ext cx="374431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316" y="3335337"/>
            <a:ext cx="3978269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1852" y="2667000"/>
            <a:ext cx="375679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371" y="3335337"/>
            <a:ext cx="3978269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574E-C4A4-4E8A-9D83-133EEB94EBA0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3F51-72FB-4CA8-AC92-15A85FBA971C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54D7-DEE0-4EF5-B695-94386D6E8991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1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16" y="685801"/>
            <a:ext cx="507212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318" y="2971800"/>
            <a:ext cx="288441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C4C8-8ABF-4286-A5FF-90512F06D71D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0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5027" y="3124199"/>
            <a:ext cx="440990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5F8-D046-4AA7-8851-B178D42B7939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2309681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3978" y="457201"/>
            <a:ext cx="8346723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978" y="2667001"/>
            <a:ext cx="8346722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903" y="6116071"/>
            <a:ext cx="92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4CD06B-ADE5-4014-BAAB-941A19CBE471}" type="datetime3">
              <a:rPr lang="en-IN" smtClean="0"/>
              <a:t>22 November 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581" y="6116071"/>
            <a:ext cx="5757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2761" y="6116071"/>
            <a:ext cx="447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F29A5A-C4F2-4574-A7A6-F2214E62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7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 noGrp="1"/>
          </p:cNvSpPr>
          <p:nvPr>
            <p:ph type="ctrTitle"/>
          </p:nvPr>
        </p:nvSpPr>
        <p:spPr>
          <a:xfrm>
            <a:off x="-918646" y="2046790"/>
            <a:ext cx="9465862" cy="138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latin typeface="Arial Black" panose="020B0A04020102020204" pitchFamily="34" charset="0"/>
              </a:rPr>
              <a:t>BCCE301 </a:t>
            </a:r>
            <a:r>
              <a:rPr lang="en-GB" sz="2400" dirty="0" smtClean="0">
                <a:latin typeface="Arial Black" panose="020B0A04020102020204" pitchFamily="34" charset="0"/>
              </a:rPr>
              <a:t>Cooperative Education Project</a:t>
            </a:r>
            <a:endParaRPr lang="en-GB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3736" y="3503709"/>
            <a:ext cx="8681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 Black" panose="020B0A04020102020204" pitchFamily="34" charset="0"/>
              </a:rPr>
              <a:t>Analysis of JavaScript Testing Framework </a:t>
            </a:r>
            <a:r>
              <a:rPr lang="en-IN" sz="2400" dirty="0">
                <a:latin typeface="Arial Black" panose="020B0A04020102020204" pitchFamily="34" charset="0"/>
              </a:rPr>
              <a:t>in Canterbury</a:t>
            </a:r>
          </a:p>
          <a:p>
            <a:r>
              <a:rPr lang="en-IN" sz="2400" dirty="0" smtClean="0">
                <a:latin typeface="Arial Black" panose="020B0A04020102020204" pitchFamily="34" charset="0"/>
              </a:rPr>
              <a:t>					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2043" y="5657671"/>
            <a:ext cx="397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anose="020B0A04020102020204" pitchFamily="34" charset="0"/>
              </a:rPr>
              <a:t>   Swathi Soman  </a:t>
            </a:r>
          </a:p>
          <a:p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 smtClean="0">
                <a:latin typeface="Arial Black" panose="020B0A04020102020204" pitchFamily="34" charset="0"/>
              </a:rPr>
              <a:t>  99162569</a:t>
            </a:r>
          </a:p>
          <a:p>
            <a:r>
              <a:rPr lang="en-GB" dirty="0" smtClean="0">
                <a:latin typeface="Arial Black" panose="020B0A04020102020204" pitchFamily="34" charset="0"/>
              </a:rPr>
              <a:t>  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222" y="389112"/>
            <a:ext cx="1851989" cy="21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7441" y="6215876"/>
            <a:ext cx="445770" cy="365125"/>
          </a:xfrm>
        </p:spPr>
        <p:txBody>
          <a:bodyPr/>
          <a:lstStyle/>
          <a:p>
            <a:fld id="{B7F29A5A-C4F2-4574-A7A6-F2214E6276A2}" type="slidenum">
              <a:rPr lang="en-IN" sz="140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fld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188" y="0"/>
            <a:ext cx="2699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Methodology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42" y="1132668"/>
            <a:ext cx="3803185" cy="5725332"/>
          </a:xfrm>
          <a:prstGeom prst="rect">
            <a:avLst/>
          </a:prstGeom>
        </p:spPr>
      </p:pic>
      <p:pic>
        <p:nvPicPr>
          <p:cNvPr id="2050" name="Picture 2" descr="Image result for t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81" y="1618012"/>
            <a:ext cx="4044519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69507" y="597261"/>
            <a:ext cx="4467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Test Driven Development(TDD)</a:t>
            </a:r>
            <a:endParaRPr lang="en-IN" sz="20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2217" y="6189223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fld>
            <a:endParaRPr lang="en-IN" sz="12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2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2948" y="149273"/>
            <a:ext cx="3260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Milestones Achieved</a:t>
            </a:r>
            <a:endParaRPr lang="en-I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2433" y="2008527"/>
            <a:ext cx="67471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NZ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Recreation of the existing framework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Survey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NZ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Identifying p</a:t>
            </a:r>
            <a:r>
              <a:rPr lang="en-NZ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opular </a:t>
            </a:r>
            <a:r>
              <a:rPr lang="en-NZ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Implementing </a:t>
            </a:r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Framework to perform unit tests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2217" y="6244087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fld>
            <a:endParaRPr lang="en-IN" sz="12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392" y="112566"/>
            <a:ext cx="4638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Problems Encountered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5910" y="964846"/>
            <a:ext cx="86816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Confirmation on survey </a:t>
            </a:r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questions and the online survey</a:t>
            </a:r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Confirmation in getting the ethics </a:t>
            </a:r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approved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Unavailability of the ticket to attend the Tech Summit meetup</a:t>
            </a:r>
          </a:p>
          <a:p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Unable to find professionals with JavaScript Testing </a:t>
            </a:r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Knowledge</a:t>
            </a:r>
          </a:p>
          <a:p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Unexpected sickness of tutor (Industry Supervisor</a:t>
            </a:r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and team member</a:t>
            </a:r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Lack of Knowledge on the JavaScript</a:t>
            </a:r>
            <a:endParaRPr lang="en-I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9604" y="6191760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fld>
            <a:endParaRPr lang="en-IN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621" y="193049"/>
            <a:ext cx="3696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Risk Management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89695"/>
              </p:ext>
            </p:extLst>
          </p:nvPr>
        </p:nvGraphicFramePr>
        <p:xfrm>
          <a:off x="877149" y="1671403"/>
          <a:ext cx="5293895" cy="41143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2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9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23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14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Risk</a:t>
                      </a:r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Probability</a:t>
                      </a:r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Impact</a:t>
                      </a:r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582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Tight timelines</a:t>
                      </a:r>
                      <a:endParaRPr lang="en-IN" sz="20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0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</a:t>
                      </a:r>
                      <a:endParaRPr lang="en-IN" sz="20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</a:t>
                      </a:r>
                    </a:p>
                    <a:p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8582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Operational Risks</a:t>
                      </a:r>
                      <a:endParaRPr lang="en-IN" sz="20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Medium</a:t>
                      </a:r>
                      <a:endParaRPr lang="en-IN" sz="1800" dirty="0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</a:t>
                      </a:r>
                    </a:p>
                    <a:p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85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Technical Risks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</a:t>
                      </a:r>
                    </a:p>
                    <a:p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</a:t>
                      </a:r>
                    </a:p>
                    <a:p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85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Tutor</a:t>
                      </a:r>
                      <a:r>
                        <a:rPr lang="en-IN" sz="2000" b="1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Unavailability</a:t>
                      </a:r>
                      <a:endParaRPr lang="en-IN" sz="2000" b="1" dirty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Medium</a:t>
                      </a:r>
                      <a:endParaRPr lang="en-IN" sz="20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</a:t>
                      </a:r>
                    </a:p>
                    <a:p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85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Personal</a:t>
                      </a:r>
                      <a:r>
                        <a:rPr lang="en-IN" sz="2000" b="1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Risk</a:t>
                      </a:r>
                      <a:endParaRPr lang="en-IN" sz="2000" b="1" dirty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Medium</a:t>
                      </a:r>
                    </a:p>
                    <a:p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Medium</a:t>
                      </a:r>
                    </a:p>
                    <a:p>
                      <a:endPara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 descr="Image result for r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10" y="1267326"/>
            <a:ext cx="3333495" cy="39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fld>
            <a:endParaRPr lang="en-IN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288" y="159272"/>
            <a:ext cx="3778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Quality Assurance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pic>
        <p:nvPicPr>
          <p:cNvPr id="1026" name="Picture 2" descr="Image result for quality as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33" y="0"/>
            <a:ext cx="2792279" cy="231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15200"/>
              </p:ext>
            </p:extLst>
          </p:nvPr>
        </p:nvGraphicFramePr>
        <p:xfrm>
          <a:off x="967288" y="1999725"/>
          <a:ext cx="6604000" cy="340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/>
              </a:tblGrid>
              <a:tr h="5574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Internal /External</a:t>
                      </a:r>
                      <a:r>
                        <a:rPr lang="en-IN" sz="2400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4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Quality Assurance</a:t>
                      </a:r>
                    </a:p>
                  </a:txBody>
                  <a:tcPr/>
                </a:tc>
              </a:tr>
              <a:tr h="6211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Maintainability</a:t>
                      </a:r>
                      <a:endParaRPr lang="en-IN" b="1" dirty="0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557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Flexibility</a:t>
                      </a:r>
                      <a:endParaRPr lang="en-IN" b="1" dirty="0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557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Portability</a:t>
                      </a:r>
                      <a:endParaRPr lang="en-IN" b="1" dirty="0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557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Readability</a:t>
                      </a:r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 </a:t>
                      </a:r>
                      <a:r>
                        <a:rPr lang="en-IN" sz="1800" b="1" kern="12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Correctness</a:t>
                      </a:r>
                      <a:endParaRPr lang="en-IN" b="1" dirty="0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557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Efficiency</a:t>
                      </a:r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 </a:t>
                      </a:r>
                      <a:r>
                        <a:rPr lang="en-IN" sz="1800" b="1" kern="12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Adaptability</a:t>
                      </a:r>
                      <a:endParaRPr lang="en-IN" b="1" dirty="0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82217" y="6189223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fld>
            <a:endParaRPr lang="en-IN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225" y="113654"/>
            <a:ext cx="4221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Course Management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225" y="636874"/>
            <a:ext cx="898901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Weekly reports and </a:t>
            </a:r>
            <a:r>
              <a:rPr lang="en-NZ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meetings</a:t>
            </a:r>
          </a:p>
          <a:p>
            <a:endParaRPr lang="en-NZ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Weekly reports and meeting held with the industry as well as the academic supervisors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Frequent updates on to the industry and academic supervisor on the project </a:t>
            </a:r>
            <a:endParaRPr lang="en-NZ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NZ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NZ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Subject PR203 chosen with the </a:t>
            </a:r>
            <a:r>
              <a:rPr lang="en-NZ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project</a:t>
            </a:r>
          </a:p>
          <a:p>
            <a:endParaRPr lang="en-NZ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Unable to focus on the project when there are tasks given by the subject at the same time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Could acquire knowledge on the subject which would be useful for my future and career.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NZ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Other </a:t>
            </a:r>
            <a:r>
              <a:rPr lang="en-NZ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Priorities</a:t>
            </a:r>
          </a:p>
          <a:p>
            <a:endParaRPr lang="en-NZ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Part </a:t>
            </a: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time </a:t>
            </a:r>
            <a:r>
              <a:rPr lang="en-NZ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work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I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NZ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505" y="6170935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fld>
            <a:endParaRPr lang="en-IN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971" y="108488"/>
            <a:ext cx="4027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Learning Outcomes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0695" y="631708"/>
            <a:ext cx="9314481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What </a:t>
            </a:r>
            <a:r>
              <a:rPr lang="en-NZ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was learnt</a:t>
            </a:r>
          </a:p>
          <a:p>
            <a:endParaRPr lang="en-NZ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principle of the JavaScript programming</a:t>
            </a:r>
            <a:r>
              <a:rPr lang="en-NZ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NZ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 on the different JavaScript testing </a:t>
            </a: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frameworks such as Jasmine, Mocha (expect, should, assert), QUnit, Cucumber, JStest. </a:t>
            </a:r>
            <a:endParaRPr lang="en-NZ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NZ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Familiarity to conduct the surveys among the </a:t>
            </a:r>
            <a:r>
              <a:rPr lang="en-NZ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professionals</a:t>
            </a: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Creation of reports, how to be dedicated in the given work and </a:t>
            </a:r>
            <a:r>
              <a:rPr lang="en-NZ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maintain </a:t>
            </a:r>
            <a:r>
              <a:rPr lang="en-NZ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professionalism</a:t>
            </a:r>
          </a:p>
          <a:p>
            <a:pPr lvl="0"/>
            <a:endParaRPr lang="en-NZ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Confidence</a:t>
            </a:r>
          </a:p>
          <a:p>
            <a:pPr lvl="0"/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Next</a:t>
            </a:r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lvl="0"/>
            <a:endParaRPr lang="en-I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All the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learnings which I gained from the project  will help me 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 being a test analyst or a developer in near future.</a:t>
            </a:r>
          </a:p>
          <a:p>
            <a:r>
              <a:rPr lang="en-NZ" sz="2000" dirty="0" smtClean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065" y="6225799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fld>
            <a:endParaRPr lang="en-IN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77854"/>
              </p:ext>
            </p:extLst>
          </p:nvPr>
        </p:nvGraphicFramePr>
        <p:xfrm>
          <a:off x="0" y="0"/>
          <a:ext cx="10027402" cy="702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Presentation" r:id="rId3" imgW="15136389" imgH="10690745" progId="PowerPoint.Show.12">
                  <p:embed/>
                </p:oleObj>
              </mc:Choice>
              <mc:Fallback>
                <p:oleObj name="Presentation" r:id="rId3" imgW="15136389" imgH="1069074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027402" cy="7020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9A5A-C4F2-4574-A7A6-F2214E6276A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7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36" y="161237"/>
            <a:ext cx="275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Project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3632" y="2310062"/>
            <a:ext cx="85883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 Specialisation   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    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Information and communication Technology</a:t>
            </a:r>
          </a:p>
          <a:p>
            <a:endParaRPr lang="en-I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Project Needs                   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    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Analysis of the most commonly used   </a:t>
            </a:r>
          </a:p>
          <a:p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JavaScript Testing framework  in Canterbury</a:t>
            </a:r>
          </a:p>
          <a:p>
            <a:endParaRPr lang="en-I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Project Type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	              :	    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JavaScript testing and development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94114" y="6182436"/>
            <a:ext cx="44577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fld>
            <a:endParaRPr lang="en-IN" sz="12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921" y="183532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Main Scope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290" y="2608311"/>
            <a:ext cx="9357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NZ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dentify the widely used JavaScript testing framework in Canterbury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NZ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Conduct survey among the IT </a:t>
            </a:r>
            <a:r>
              <a:rPr lang="en-NZ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professionals, perform analysis and identify the popular framework</a:t>
            </a:r>
            <a:endParaRPr lang="en-NZ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NZ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Write unit tests with respect to the result obtained from the survey.</a:t>
            </a:r>
          </a:p>
          <a:p>
            <a:r>
              <a:rPr lang="en-NZ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i.e. write unit tests with the most popular JavaScript framework.</a:t>
            </a:r>
          </a:p>
          <a:p>
            <a:endParaRPr lang="en-NZ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NZ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1945" y="6280663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fld>
            <a:endParaRPr lang="en-IN" sz="12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928" y="199575"/>
            <a:ext cx="499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Timelines / Deliverables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8" y="1097089"/>
            <a:ext cx="8664576" cy="477335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99564" y="6244742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fld>
            <a:endParaRPr lang="en-IN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4177" y="182632"/>
            <a:ext cx="4171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The Project Process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74232" y="1732547"/>
            <a:ext cx="3882189" cy="62564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Conduct Survey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74232" y="3561347"/>
            <a:ext cx="3882189" cy="6256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Perform Analysis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26632" y="5390147"/>
            <a:ext cx="3882189" cy="62564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Write Unit Tests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026567" y="2566737"/>
            <a:ext cx="417095" cy="6577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026566" y="4459705"/>
            <a:ext cx="417095" cy="6577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6256421" y="1058779"/>
            <a:ext cx="1411705" cy="98658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6256421" y="2045368"/>
            <a:ext cx="1411705" cy="90637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668127" y="625642"/>
            <a:ext cx="1475874" cy="96252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Paper Survey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68126" y="2498557"/>
            <a:ext cx="1475875" cy="96252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Online Survey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144001" y="6225799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fld>
            <a:endParaRPr lang="en-IN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99" y="1167037"/>
            <a:ext cx="8911525" cy="48911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4278" y="144378"/>
            <a:ext cx="1531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Survey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7081" y="6124246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1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686" y="130629"/>
            <a:ext cx="331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Arial Black" panose="020B0A04020102020204" pitchFamily="34" charset="0"/>
              </a:rPr>
              <a:t>Survey Analysis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3" y="1073605"/>
            <a:ext cx="8505371" cy="48482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16974" y="6159022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5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719" y="141398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Scope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41623" y="1733525"/>
            <a:ext cx="5410967" cy="3575434"/>
          </a:xfrm>
          <a:prstGeom prst="rightArrow">
            <a:avLst/>
          </a:prstGeom>
          <a:solidFill>
            <a:srgbClr val="CCEC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/>
          <p:cNvSpPr/>
          <p:nvPr/>
        </p:nvSpPr>
        <p:spPr>
          <a:xfrm>
            <a:off x="4616027" y="2705635"/>
            <a:ext cx="2572368" cy="1631215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4768427" y="2705634"/>
            <a:ext cx="2419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Phase 1: Conduct survey among the professionals to identify the popular frameworks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47106" y="2705634"/>
            <a:ext cx="2572368" cy="1631215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7397118" y="2837746"/>
            <a:ext cx="2346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Phase 2: Perform unit test for the frameworks which are most popular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926" y="1212918"/>
            <a:ext cx="3384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All the details about the analysis of the survey was provided to the Industry 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upervisor( Dr Mike Lance)</a:t>
            </a:r>
          </a:p>
          <a:p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22926" y="3180280"/>
            <a:ext cx="3384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As per the suggestion from the IS the frameworks for the unit tests were identified and Unit tests were conducted for different examples.  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63929" y="6281068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fld>
            <a:endParaRPr lang="en-IN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160" y="85793"/>
            <a:ext cx="261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rial Black" panose="020B0A04020102020204" pitchFamily="34" charset="0"/>
                <a:ea typeface="Cambria Math" panose="02040503050406030204" pitchFamily="18" charset="0"/>
              </a:rPr>
              <a:t>Frameworks</a:t>
            </a:r>
            <a:endParaRPr lang="en-IN" sz="2800" b="1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73642" y="2470484"/>
            <a:ext cx="1978815" cy="18127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Frameworks</a:t>
            </a:r>
            <a:endParaRPr lang="en-IN" dirty="0"/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>
          <a:xfrm flipV="1">
            <a:off x="4663050" y="1897824"/>
            <a:ext cx="21245" cy="572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</p:cNvCxnSpPr>
          <p:nvPr/>
        </p:nvCxnSpPr>
        <p:spPr>
          <a:xfrm flipH="1" flipV="1">
            <a:off x="3533689" y="2225440"/>
            <a:ext cx="429744" cy="510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</p:cNvCxnSpPr>
          <p:nvPr/>
        </p:nvCxnSpPr>
        <p:spPr>
          <a:xfrm flipV="1">
            <a:off x="5362666" y="2184154"/>
            <a:ext cx="419686" cy="551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</p:cNvCxnSpPr>
          <p:nvPr/>
        </p:nvCxnSpPr>
        <p:spPr>
          <a:xfrm flipH="1">
            <a:off x="3018316" y="3376863"/>
            <a:ext cx="6553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6"/>
          </p:cNvCxnSpPr>
          <p:nvPr/>
        </p:nvCxnSpPr>
        <p:spPr>
          <a:xfrm>
            <a:off x="5652457" y="3376863"/>
            <a:ext cx="616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</p:cNvCxnSpPr>
          <p:nvPr/>
        </p:nvCxnSpPr>
        <p:spPr>
          <a:xfrm flipH="1">
            <a:off x="3533689" y="4017770"/>
            <a:ext cx="429744" cy="510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6" idx="5"/>
          </p:cNvCxnSpPr>
          <p:nvPr/>
        </p:nvCxnSpPr>
        <p:spPr>
          <a:xfrm flipH="1" flipV="1">
            <a:off x="5362666" y="4017770"/>
            <a:ext cx="628264" cy="551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4"/>
            <a:endCxn id="56" idx="0"/>
          </p:cNvCxnSpPr>
          <p:nvPr/>
        </p:nvCxnSpPr>
        <p:spPr>
          <a:xfrm>
            <a:off x="4663050" y="4283242"/>
            <a:ext cx="65992" cy="776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105954" y="1369083"/>
            <a:ext cx="1132539" cy="4848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Jasmine</a:t>
            </a:r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 rot="2752942">
            <a:off x="5417436" y="1832846"/>
            <a:ext cx="1132539" cy="4848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Mocha-chai</a:t>
            </a:r>
            <a:endParaRPr lang="en-IN" dirty="0"/>
          </a:p>
        </p:txBody>
      </p:sp>
      <p:sp>
        <p:nvSpPr>
          <p:cNvPr id="51" name="Rounded Rectangle 50"/>
          <p:cNvSpPr/>
          <p:nvPr/>
        </p:nvSpPr>
        <p:spPr>
          <a:xfrm rot="5193835">
            <a:off x="5986131" y="3134453"/>
            <a:ext cx="1132539" cy="484820"/>
          </a:xfrm>
          <a:prstGeom prst="roundRect">
            <a:avLst/>
          </a:prstGeom>
          <a:solidFill>
            <a:srgbClr val="D01A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Selenium IDE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>
          <a:xfrm rot="7855168">
            <a:off x="5734458" y="4431804"/>
            <a:ext cx="1132539" cy="726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Selenium Web Driver</a:t>
            </a:r>
            <a:endParaRPr lang="en-IN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4118025" y="5060216"/>
            <a:ext cx="1222033" cy="4848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Cucumber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 rot="2752942">
            <a:off x="2779298" y="4416268"/>
            <a:ext cx="1132539" cy="4848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QUnit</a:t>
            </a:r>
            <a:endParaRPr lang="en-IN" dirty="0"/>
          </a:p>
        </p:txBody>
      </p:sp>
      <p:sp>
        <p:nvSpPr>
          <p:cNvPr id="61" name="Rounded Rectangle 60"/>
          <p:cNvSpPr/>
          <p:nvPr/>
        </p:nvSpPr>
        <p:spPr>
          <a:xfrm rot="5400000">
            <a:off x="2183473" y="3151953"/>
            <a:ext cx="1132539" cy="4848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JStest</a:t>
            </a:r>
            <a:endParaRPr lang="en-IN" dirty="0"/>
          </a:p>
        </p:txBody>
      </p:sp>
      <p:sp>
        <p:nvSpPr>
          <p:cNvPr id="62" name="Rounded Rectangle 61"/>
          <p:cNvSpPr/>
          <p:nvPr/>
        </p:nvSpPr>
        <p:spPr>
          <a:xfrm rot="19109396">
            <a:off x="2760055" y="1800657"/>
            <a:ext cx="1132539" cy="4848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UnitJS</a:t>
            </a:r>
            <a:endParaRPr lang="en-IN" dirty="0"/>
          </a:p>
        </p:txBody>
      </p:sp>
      <p:pic>
        <p:nvPicPr>
          <p:cNvPr id="1034" name="Picture 10" descr="Image result for jasmine frame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78" y="193052"/>
            <a:ext cx="1039286" cy="91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Mocha frame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4513">
            <a:off x="6268994" y="750132"/>
            <a:ext cx="1118641" cy="115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selenium ID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52671">
            <a:off x="7180542" y="3728737"/>
            <a:ext cx="1346211" cy="108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61" y="5903208"/>
            <a:ext cx="2354402" cy="62067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08633">
            <a:off x="2044475" y="4950267"/>
            <a:ext cx="960854" cy="845288"/>
          </a:xfrm>
          <a:prstGeom prst="rect">
            <a:avLst/>
          </a:prstGeom>
        </p:spPr>
      </p:pic>
      <p:pic>
        <p:nvPicPr>
          <p:cNvPr id="1060" name="Picture 36" descr="Image result for Unit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9891">
            <a:off x="1824341" y="654836"/>
            <a:ext cx="1278315" cy="118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utoShape 38" descr="Image result for JStes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670" y="3000762"/>
            <a:ext cx="984911" cy="8497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18793" y="6213543"/>
            <a:ext cx="447940" cy="365125"/>
          </a:xfrm>
        </p:spPr>
        <p:txBody>
          <a:bodyPr/>
          <a:lstStyle/>
          <a:p>
            <a:fld id="{B7F29A5A-C4F2-4574-A7A6-F2214E6276A2}" type="slidenum">
              <a:rPr lang="en-IN" sz="1200" smtClean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fld>
            <a:endParaRPr lang="en-IN" sz="12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502</Words>
  <Application>Microsoft Office PowerPoint</Application>
  <PresentationFormat>A4 Paper (210x297 mm)</PresentationFormat>
  <Paragraphs>151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Cambria Math</vt:lpstr>
      <vt:lpstr>Corbel</vt:lpstr>
      <vt:lpstr>Times New Roman</vt:lpstr>
      <vt:lpstr>Wingdings</vt:lpstr>
      <vt:lpstr>Parallax</vt:lpstr>
      <vt:lpstr>Presentation</vt:lpstr>
      <vt:lpstr>BCCE301 Cooperative Education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BCCE301 Cooperative Education Project</dc:title>
  <dc:creator>Swathi S</dc:creator>
  <cp:lastModifiedBy>Swathi S</cp:lastModifiedBy>
  <cp:revision>73</cp:revision>
  <dcterms:created xsi:type="dcterms:W3CDTF">2017-11-08T08:11:45Z</dcterms:created>
  <dcterms:modified xsi:type="dcterms:W3CDTF">2017-11-22T07:58:36Z</dcterms:modified>
</cp:coreProperties>
</file>