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C3FA-20D9-24A9-918F-96DB077C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A9644-6603-926A-01EE-19A62C82F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A392-5FAC-483F-ED16-27888F3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FA9A-D8E9-002B-54F9-C180AD4B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6C9C-5F22-83F3-5C91-3A16280F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CEE-8F0D-44CD-6359-40D5AB37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62C5-84A1-F03C-117C-5BFE6C53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07AC-185E-8AF4-B5BC-C62C3506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9566-1C2C-67CE-D71E-1F777E1A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F1C6-A013-97E2-BFAD-E7B409D6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7025D-646A-A7BC-7254-99416927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6335-F5FC-2B8E-4B4F-219C563E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4B2-1450-D4D4-C9FE-F7D5E82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AF3F-CF23-9EB9-E2BE-37DAE13F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D810-9A29-4B49-2000-488A1409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7B8-2D71-E07A-0559-8EB4C8CC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B6F8-7BCE-27A0-052C-C3A0DCCE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4596-C79B-9414-B6EA-4322E763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89F5-879F-9A00-7E98-23A0CB1B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125A-C594-8E78-680B-74B6E85C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11C-5EF0-1CC8-4F08-8DA4CA78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8DCC-A08B-57F2-8561-EF35DE8B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8839-FF27-44D6-E83D-5D191813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812C-98F4-8947-244C-447D2D1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04ED-6294-2788-0D18-2951F3EF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9AF-E5C2-16A6-7BD9-756BD0F9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3272-CDFA-C9D1-CAB2-83477DA3D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05074-B8B0-E952-85C0-C02299911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E4AA-C84A-54C9-955F-C6EA2A82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0309-02EC-13DC-3903-65EBD229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363C-37A2-CF93-C749-53E6A47E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26C7-9017-E291-64C7-C00A62A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A131-7239-2D58-2485-729257F1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F9EB4-51D2-F5F3-D76F-5C5B69422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8023-68CB-B48C-D598-AE8EA798B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CA94F-0F37-B60B-04A5-50A0661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F852A-DD17-E66D-393D-2328F647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09D05-E9DB-00B8-7CBA-6621826E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BC37E-7892-ED22-E448-2D0056D6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57AB-0483-D591-918E-5FCCDB25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CE89E-14BF-6D56-614B-8EC6C013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8E5A1-E788-25EB-818B-0A569E87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332FF-54AB-A24C-82F3-8EF23E30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2B83C-18A0-5336-4697-62F14D6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A0B25-616E-71BB-95B0-91322554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634F-B39B-1A05-A9F1-A4851E12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2501-6AD0-7BBB-8294-0D98DEC4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F17A-1AB5-8717-FF48-24DCB642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50151-A231-95EE-EB9B-412DC40B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2863D-C294-345B-12E9-6A3CA86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60286-2686-9F3C-C85E-D7E6060B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16D1-F4E2-7B70-A548-1007386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6923-8AEA-B7B1-B432-9630E4E6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A3DA7-9CFB-9E83-8A23-81FB6F1D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3D9D8-EC2C-ACEC-5899-0413E51A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55ECE-B547-E0EC-30DF-54A635EB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D261-B1A1-D3EC-1609-1A85DDA6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F10B-75E4-30B4-66A1-BB379F7B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B27C6-2AEF-B92C-7289-9E452B8D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184F-0940-D59C-4B96-8374583E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9605-FEFC-F7A4-12CA-13A3FAC0E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9FFA-1404-C04B-A6F4-9FC5A10C4CF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747E-D29E-4D88-E0F1-8CEDD9EC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E18A-26B7-6CAE-1F3E-D8806BD24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2E6B-E375-C147-8E11-B62AB40E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8439-DCC1-2177-03C1-B83284396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4208D-202A-B3EA-55A9-4807CCDA0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Disaster recovery plan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C6B345-80B3-1F4A-2BDE-5DCCF372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6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10E-B425-28AA-CE5F-7DD10F05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BE44D1D-BDEB-39E7-CFE1-00C041D02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79564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1D5-CB23-24B0-0EE0-81680F0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F07AE1-B30B-0464-D3D5-9D02CBB7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03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4143-2C06-58EC-2DD9-CF9A5675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606ABA-7212-B6CE-E29E-5E99C97E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840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93B-B15A-2374-2341-A162DE49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572CD8-B0CB-001D-EE4F-84336D35E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03" y="0"/>
            <a:ext cx="12512634" cy="6858000"/>
          </a:xfrm>
        </p:spPr>
      </p:pic>
    </p:spTree>
    <p:extLst>
      <p:ext uri="{BB962C8B-B14F-4D97-AF65-F5344CB8AC3E}">
        <p14:creationId xmlns:p14="http://schemas.microsoft.com/office/powerpoint/2010/main" val="178696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2901-C33F-8D70-69FE-6FD8A93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D91456-273E-F32D-309E-644C3636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382" y="0"/>
            <a:ext cx="12441382" cy="6858000"/>
          </a:xfrm>
        </p:spPr>
      </p:pic>
    </p:spTree>
    <p:extLst>
      <p:ext uri="{BB962C8B-B14F-4D97-AF65-F5344CB8AC3E}">
        <p14:creationId xmlns:p14="http://schemas.microsoft.com/office/powerpoint/2010/main" val="41295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847E-AE12-7BA1-F38D-1CAF301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990BD5-8013-0F25-B403-CD515396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78"/>
            <a:ext cx="12100956" cy="6751122"/>
          </a:xfrm>
        </p:spPr>
      </p:pic>
    </p:spTree>
    <p:extLst>
      <p:ext uri="{BB962C8B-B14F-4D97-AF65-F5344CB8AC3E}">
        <p14:creationId xmlns:p14="http://schemas.microsoft.com/office/powerpoint/2010/main" val="19954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032D-CD4F-7EC2-5B58-A77D7C7D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E5B3CB-6040-6B0C-B81C-557947489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2281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9449-5D30-9E36-B71E-65199592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40ABF9-1B26-6C58-03FE-7425F40C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55037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84F3-A07E-77E6-82BE-51E4F557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AF7398-2FE3-AF13-8EC1-66416987D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965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D0A4-0A15-4134-1933-8EF1D443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629DB4-54A7-5EB1-3510-860222B0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8"/>
            <a:ext cx="12302835" cy="6774872"/>
          </a:xfrm>
        </p:spPr>
      </p:pic>
    </p:spTree>
    <p:extLst>
      <p:ext uri="{BB962C8B-B14F-4D97-AF65-F5344CB8AC3E}">
        <p14:creationId xmlns:p14="http://schemas.microsoft.com/office/powerpoint/2010/main" val="288388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Kohila YM</dc:creator>
  <cp:lastModifiedBy>Kohila YM</cp:lastModifiedBy>
  <cp:revision>1</cp:revision>
  <dcterms:created xsi:type="dcterms:W3CDTF">2023-10-17T13:17:37Z</dcterms:created>
  <dcterms:modified xsi:type="dcterms:W3CDTF">2023-10-17T13:28:15Z</dcterms:modified>
</cp:coreProperties>
</file>