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ila YM" initials="KY" lastIdx="1" clrIdx="0">
    <p:extLst>
      <p:ext uri="{19B8F6BF-5375-455C-9EA6-DF929625EA0E}">
        <p15:presenceInfo xmlns:p15="http://schemas.microsoft.com/office/powerpoint/2012/main" userId="9aa9e16399ea72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62AC-810C-6241-80B5-F98A0D29BB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3C6D7-EDD5-F847-B507-54C747982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&gt;#include &lt;</a:t>
            </a:r>
            <a:r>
              <a:rPr lang="en-US" dirty="0" err="1"/>
              <a:t>stdlib.h</a:t>
            </a:r>
            <a:r>
              <a:rPr lang="en-US" dirty="0"/>
              <a:t>&gt;#include &lt;</a:t>
            </a:r>
            <a:r>
              <a:rPr lang="en-US" dirty="0" err="1"/>
              <a:t>string.h</a:t>
            </a:r>
            <a:r>
              <a:rPr lang="en-US" dirty="0"/>
              <a:t>&gt;#include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  <a:r>
              <a:rPr lang="en-US" dirty="0" err="1"/>
              <a:t>int</a:t>
            </a:r>
            <a:r>
              <a:rPr lang="en-US" dirty="0"/>
              <a:t> main() {    // Get the current date and time    </a:t>
            </a:r>
            <a:r>
              <a:rPr lang="en-US" dirty="0" err="1"/>
              <a:t>time_t</a:t>
            </a:r>
            <a:r>
              <a:rPr lang="en-US" dirty="0"/>
              <a:t> </a:t>
            </a:r>
            <a:r>
              <a:rPr lang="en-US" dirty="0" err="1"/>
              <a:t>rawtime</a:t>
            </a:r>
            <a:r>
              <a:rPr lang="en-US" dirty="0"/>
              <a:t>;    </a:t>
            </a:r>
            <a:r>
              <a:rPr lang="en-US" dirty="0" err="1"/>
              <a:t>struct</a:t>
            </a:r>
            <a:r>
              <a:rPr lang="en-US" dirty="0"/>
              <a:t> tm *</a:t>
            </a:r>
            <a:r>
              <a:rPr lang="en-US" dirty="0" err="1"/>
              <a:t>timeinfo</a:t>
            </a:r>
            <a:r>
              <a:rPr lang="en-US" dirty="0"/>
              <a:t>;    char timestamp[80];    time(&amp;</a:t>
            </a:r>
            <a:r>
              <a:rPr lang="en-US" dirty="0" err="1"/>
              <a:t>rawtime</a:t>
            </a:r>
            <a:r>
              <a:rPr lang="en-US" dirty="0"/>
              <a:t>);    </a:t>
            </a:r>
            <a:r>
              <a:rPr lang="en-US" dirty="0" err="1"/>
              <a:t>timeinfo</a:t>
            </a:r>
            <a:r>
              <a:rPr lang="en-US" dirty="0"/>
              <a:t> = </a:t>
            </a:r>
            <a:r>
              <a:rPr lang="en-US" dirty="0" err="1"/>
              <a:t>localtime</a:t>
            </a:r>
            <a:r>
              <a:rPr lang="en-US" dirty="0"/>
              <a:t>(&amp;</a:t>
            </a:r>
            <a:r>
              <a:rPr lang="en-US" dirty="0" err="1"/>
              <a:t>rawtime</a:t>
            </a:r>
            <a:r>
              <a:rPr lang="en-US" dirty="0"/>
              <a:t>);    </a:t>
            </a:r>
            <a:r>
              <a:rPr lang="en-US" dirty="0" err="1"/>
              <a:t>strftime</a:t>
            </a:r>
            <a:r>
              <a:rPr lang="en-US" dirty="0"/>
              <a:t>(timestamp, </a:t>
            </a:r>
            <a:r>
              <a:rPr lang="en-US" dirty="0" err="1"/>
              <a:t>sizeof</a:t>
            </a:r>
            <a:r>
              <a:rPr lang="en-US" dirty="0"/>
              <a:t>(timestamp), "%Y-%m-%</a:t>
            </a:r>
            <a:r>
              <a:rPr lang="en-US" dirty="0" err="1"/>
              <a:t>d_%H</a:t>
            </a:r>
            <a:r>
              <a:rPr lang="en-US" dirty="0"/>
              <a:t>-%M-%S", </a:t>
            </a:r>
            <a:r>
              <a:rPr lang="en-US" dirty="0" err="1"/>
              <a:t>timeinfo</a:t>
            </a:r>
            <a:r>
              <a:rPr lang="en-US" dirty="0"/>
              <a:t>);    // Set up paths for source and backup directories    char </a:t>
            </a:r>
            <a:r>
              <a:rPr lang="en-US" dirty="0" err="1"/>
              <a:t>sourceDir</a:t>
            </a:r>
            <a:r>
              <a:rPr lang="en-US" dirty="0"/>
              <a:t>[] = "/path/to/</a:t>
            </a:r>
            <a:r>
              <a:rPr lang="en-US" dirty="0" err="1"/>
              <a:t>source_data</a:t>
            </a:r>
            <a:r>
              <a:rPr lang="en-US" dirty="0"/>
              <a:t>";    char </a:t>
            </a:r>
            <a:r>
              <a:rPr lang="en-US" dirty="0" err="1"/>
              <a:t>backupDir</a:t>
            </a:r>
            <a:r>
              <a:rPr lang="en-US" dirty="0"/>
              <a:t>[255];    </a:t>
            </a:r>
            <a:r>
              <a:rPr lang="en-US" dirty="0" err="1"/>
              <a:t>snprintf</a:t>
            </a:r>
            <a:r>
              <a:rPr lang="en-US" dirty="0"/>
              <a:t>(</a:t>
            </a:r>
            <a:r>
              <a:rPr lang="en-US" dirty="0" err="1"/>
              <a:t>backupDir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backupDir</a:t>
            </a:r>
            <a:r>
              <a:rPr lang="en-US" dirty="0"/>
              <a:t>), "/path/to/</a:t>
            </a:r>
            <a:r>
              <a:rPr lang="en-US" dirty="0" err="1"/>
              <a:t>backup_data</a:t>
            </a:r>
            <a:r>
              <a:rPr lang="en-US" dirty="0"/>
              <a:t>/</a:t>
            </a:r>
            <a:r>
              <a:rPr lang="en-US" dirty="0" err="1"/>
              <a:t>backup_%s</a:t>
            </a:r>
            <a:r>
              <a:rPr lang="en-US" dirty="0"/>
              <a:t>", timestamp);    // Create the backup directory    if (</a:t>
            </a:r>
            <a:r>
              <a:rPr lang="en-US" dirty="0" err="1"/>
              <a:t>mkdir</a:t>
            </a:r>
            <a:r>
              <a:rPr lang="en-US" dirty="0"/>
              <a:t>(</a:t>
            </a:r>
            <a:r>
              <a:rPr lang="en-US" dirty="0" err="1"/>
              <a:t>backupDir</a:t>
            </a:r>
            <a:r>
              <a:rPr lang="en-US" dirty="0"/>
              <a:t>, 0777) == 0) {        </a:t>
            </a:r>
            <a:r>
              <a:rPr lang="en-US" dirty="0" err="1"/>
              <a:t>printf</a:t>
            </a:r>
            <a:r>
              <a:rPr lang="en-US" dirty="0"/>
              <a:t>("Backup directory created: %s\n", </a:t>
            </a:r>
            <a:r>
              <a:rPr lang="en-US" dirty="0" err="1"/>
              <a:t>backupDir</a:t>
            </a:r>
            <a:r>
              <a:rPr lang="en-US" dirty="0"/>
              <a:t>);        // Copy data from source to backup        char command[255];        </a:t>
            </a:r>
            <a:r>
              <a:rPr lang="en-US" dirty="0" err="1"/>
              <a:t>snprintf</a:t>
            </a:r>
            <a:r>
              <a:rPr lang="en-US" dirty="0"/>
              <a:t>(command, </a:t>
            </a:r>
            <a:r>
              <a:rPr lang="en-US" dirty="0" err="1"/>
              <a:t>sizeof</a:t>
            </a:r>
            <a:r>
              <a:rPr lang="en-US" dirty="0"/>
              <a:t>(command), "</a:t>
            </a:r>
            <a:r>
              <a:rPr lang="en-US" dirty="0" err="1"/>
              <a:t>cp</a:t>
            </a:r>
            <a:r>
              <a:rPr lang="en-US" dirty="0"/>
              <a:t> -r %s %s", </a:t>
            </a:r>
            <a:r>
              <a:rPr lang="en-US" dirty="0" err="1"/>
              <a:t>sourceDir</a:t>
            </a:r>
            <a:r>
              <a:rPr lang="en-US" dirty="0"/>
              <a:t>, </a:t>
            </a:r>
            <a:r>
              <a:rPr lang="en-US" dirty="0" err="1"/>
              <a:t>backupDir</a:t>
            </a:r>
            <a:r>
              <a:rPr lang="en-US" dirty="0"/>
              <a:t>);        if (system(command) == 0) {            </a:t>
            </a:r>
            <a:r>
              <a:rPr lang="en-US" dirty="0" err="1"/>
              <a:t>printf</a:t>
            </a:r>
            <a:r>
              <a:rPr lang="en-US" dirty="0"/>
              <a:t>("Backup successful.\n");        } else {            </a:t>
            </a:r>
            <a:r>
              <a:rPr lang="en-US" dirty="0" err="1"/>
              <a:t>printf</a:t>
            </a:r>
            <a:r>
              <a:rPr lang="en-US" dirty="0"/>
              <a:t>("Backup failed.\n");        }    } else {        </a:t>
            </a:r>
            <a:r>
              <a:rPr lang="en-US" dirty="0" err="1"/>
              <a:t>printf</a:t>
            </a:r>
            <a:r>
              <a:rPr lang="en-US" dirty="0"/>
              <a:t>("Failed to create backup directory.\n");    }    return 0;}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3C6D7-EDD5-F847-B507-54C747982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smoke background">
            <a:extLst>
              <a:ext uri="{FF2B5EF4-FFF2-40B4-BE49-F238E27FC236}">
                <a16:creationId xmlns:a16="http://schemas.microsoft.com/office/drawing/2014/main" id="{B573BF1B-2EF2-6753-34ED-5378FBDFD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3" r="26957" b="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4479F9B-2AFE-42B4-2A08-E49EC173D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FE9679-885F-1D3E-71DB-C9218E6CC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5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1D3009-5DC8-6CFA-F8E1-B5E1ACB3F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9B6BF46-5F49-85A2-FFC7-9D5AB30C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-71252"/>
            <a:ext cx="12385963" cy="69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EEEA9C-A3E8-818A-4C93-9DD9D5458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5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2269D9-734A-3095-7D0B-4AD25E03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81" y="0"/>
            <a:ext cx="1239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EDC84C-4500-556F-FE33-27215C5C4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F989B10-F8E1-4E85-F646-2461E761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" y="1"/>
            <a:ext cx="12085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4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ACF40B7-CCB6-E62A-C449-FEEAF260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812031-9E4A-A639-7940-93EDB379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47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6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F8B9F1-C822-14CC-0D4A-78D3DC8A8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89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23C6B4-2081-E918-2C2A-A65E7E0F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1567F19-6FEA-4AE0-5198-94695537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1"/>
            <a:ext cx="12172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6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108E0-0E6F-397D-781C-68409B8A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619200"/>
            <a:ext cx="10728322" cy="675210"/>
          </a:xfrm>
        </p:spPr>
        <p:txBody>
          <a:bodyPr/>
          <a:lstStyle/>
          <a:p>
            <a:r>
              <a:rPr lang="en-IN" dirty="0"/>
              <a:t>Program for disaster recovery management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F2A44-9E97-9DE0-5408-5678A756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0666"/>
            <a:ext cx="10728325" cy="5201392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&gt;#include &lt;</a:t>
            </a:r>
            <a:r>
              <a:rPr lang="en-US" dirty="0" err="1"/>
              <a:t>stdlib.h</a:t>
            </a:r>
            <a:r>
              <a:rPr lang="en-US" dirty="0"/>
              <a:t>&gt;#include &lt;</a:t>
            </a:r>
            <a:r>
              <a:rPr lang="en-US" dirty="0" err="1"/>
              <a:t>string.h</a:t>
            </a:r>
            <a:r>
              <a:rPr lang="en-US" dirty="0"/>
              <a:t>&gt;#include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  <a:r>
              <a:rPr lang="en-US" dirty="0" err="1"/>
              <a:t>int</a:t>
            </a:r>
            <a:r>
              <a:rPr lang="en-US" dirty="0"/>
              <a:t> main() {    // Get the current date and time    </a:t>
            </a:r>
            <a:r>
              <a:rPr lang="en-US" dirty="0" err="1"/>
              <a:t>time_t</a:t>
            </a:r>
            <a:r>
              <a:rPr lang="en-US" dirty="0"/>
              <a:t> </a:t>
            </a:r>
            <a:r>
              <a:rPr lang="en-US" dirty="0" err="1"/>
              <a:t>rawtime</a:t>
            </a:r>
            <a:r>
              <a:rPr lang="en-US" dirty="0"/>
              <a:t>;    </a:t>
            </a:r>
            <a:r>
              <a:rPr lang="en-US" dirty="0" err="1"/>
              <a:t>struct</a:t>
            </a:r>
            <a:r>
              <a:rPr lang="en-US" dirty="0"/>
              <a:t> tm *</a:t>
            </a:r>
            <a:r>
              <a:rPr lang="en-US" dirty="0" err="1"/>
              <a:t>timeinfo</a:t>
            </a:r>
            <a:r>
              <a:rPr lang="en-US" dirty="0"/>
              <a:t>;    char timestamp[80];    time(&amp;</a:t>
            </a:r>
            <a:r>
              <a:rPr lang="en-US" dirty="0" err="1"/>
              <a:t>rawtime</a:t>
            </a:r>
            <a:r>
              <a:rPr lang="en-US" dirty="0"/>
              <a:t>);    </a:t>
            </a:r>
            <a:r>
              <a:rPr lang="en-US" dirty="0" err="1"/>
              <a:t>timeinfo</a:t>
            </a:r>
            <a:r>
              <a:rPr lang="en-US" dirty="0"/>
              <a:t> = </a:t>
            </a:r>
            <a:r>
              <a:rPr lang="en-US" dirty="0" err="1"/>
              <a:t>localtime</a:t>
            </a:r>
            <a:r>
              <a:rPr lang="en-US" dirty="0"/>
              <a:t>(&amp;</a:t>
            </a:r>
            <a:r>
              <a:rPr lang="en-US" dirty="0" err="1"/>
              <a:t>rawtime</a:t>
            </a:r>
            <a:r>
              <a:rPr lang="en-US" dirty="0"/>
              <a:t>);    </a:t>
            </a:r>
            <a:r>
              <a:rPr lang="en-US" dirty="0" err="1"/>
              <a:t>strftime</a:t>
            </a:r>
            <a:r>
              <a:rPr lang="en-US" dirty="0"/>
              <a:t>(timestamp, </a:t>
            </a:r>
            <a:r>
              <a:rPr lang="en-US" dirty="0" err="1"/>
              <a:t>sizeof</a:t>
            </a:r>
            <a:r>
              <a:rPr lang="en-US" dirty="0"/>
              <a:t>(timestamp), "%Y-%m-%</a:t>
            </a:r>
            <a:r>
              <a:rPr lang="en-US" dirty="0" err="1"/>
              <a:t>d_%H</a:t>
            </a:r>
            <a:r>
              <a:rPr lang="en-US" dirty="0"/>
              <a:t>-%M-%S", </a:t>
            </a:r>
            <a:r>
              <a:rPr lang="en-US" dirty="0" err="1"/>
              <a:t>timeinfo</a:t>
            </a:r>
            <a:r>
              <a:rPr lang="en-US" dirty="0"/>
              <a:t>);    // Set up paths for source and backup directories    char </a:t>
            </a:r>
            <a:r>
              <a:rPr lang="en-US" dirty="0" err="1"/>
              <a:t>sourceDir</a:t>
            </a:r>
            <a:r>
              <a:rPr lang="en-US" dirty="0"/>
              <a:t>[] = "/path/to/</a:t>
            </a:r>
            <a:r>
              <a:rPr lang="en-US" dirty="0" err="1"/>
              <a:t>source_data</a:t>
            </a:r>
            <a:r>
              <a:rPr lang="en-US" dirty="0"/>
              <a:t>";    char </a:t>
            </a:r>
            <a:r>
              <a:rPr lang="en-US" dirty="0" err="1"/>
              <a:t>backupDir</a:t>
            </a:r>
            <a:r>
              <a:rPr lang="en-US" dirty="0"/>
              <a:t>[255];    </a:t>
            </a:r>
            <a:r>
              <a:rPr lang="en-US" dirty="0" err="1"/>
              <a:t>snprintf</a:t>
            </a:r>
            <a:r>
              <a:rPr lang="en-US" dirty="0"/>
              <a:t>(</a:t>
            </a:r>
            <a:r>
              <a:rPr lang="en-US" dirty="0" err="1"/>
              <a:t>backupDir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backupDir</a:t>
            </a:r>
            <a:r>
              <a:rPr lang="en-US" dirty="0"/>
              <a:t>), "/path/to/</a:t>
            </a:r>
            <a:r>
              <a:rPr lang="en-US" dirty="0" err="1"/>
              <a:t>backup_data</a:t>
            </a:r>
            <a:r>
              <a:rPr lang="en-US" dirty="0"/>
              <a:t>/</a:t>
            </a:r>
            <a:r>
              <a:rPr lang="en-US" dirty="0" err="1"/>
              <a:t>backup_%s</a:t>
            </a:r>
            <a:r>
              <a:rPr lang="en-US" dirty="0"/>
              <a:t>", timestamp);    // Create the backup directory    if (</a:t>
            </a:r>
            <a:r>
              <a:rPr lang="en-US" dirty="0" err="1"/>
              <a:t>mkdir</a:t>
            </a:r>
            <a:r>
              <a:rPr lang="en-US" dirty="0"/>
              <a:t>(</a:t>
            </a:r>
            <a:r>
              <a:rPr lang="en-US" dirty="0" err="1"/>
              <a:t>backupDir</a:t>
            </a:r>
            <a:r>
              <a:rPr lang="en-US" dirty="0"/>
              <a:t>, 0777) == 0) {        </a:t>
            </a:r>
            <a:r>
              <a:rPr lang="en-US" dirty="0" err="1"/>
              <a:t>printf</a:t>
            </a:r>
            <a:r>
              <a:rPr lang="en-US" dirty="0"/>
              <a:t>("Backup directory created: %s\n", </a:t>
            </a:r>
            <a:r>
              <a:rPr lang="en-US" dirty="0" err="1"/>
              <a:t>backupDir</a:t>
            </a:r>
            <a:r>
              <a:rPr lang="en-US" dirty="0"/>
              <a:t>);        // Copy data from source to backup        char command[255];        </a:t>
            </a:r>
            <a:r>
              <a:rPr lang="en-US" dirty="0" err="1"/>
              <a:t>snprintf</a:t>
            </a:r>
            <a:r>
              <a:rPr lang="en-US" dirty="0"/>
              <a:t>(command, </a:t>
            </a:r>
            <a:r>
              <a:rPr lang="en-US" dirty="0" err="1"/>
              <a:t>sizeof</a:t>
            </a:r>
            <a:r>
              <a:rPr lang="en-US" dirty="0"/>
              <a:t>(command), "</a:t>
            </a:r>
            <a:r>
              <a:rPr lang="en-US" dirty="0" err="1"/>
              <a:t>cp</a:t>
            </a:r>
            <a:r>
              <a:rPr lang="en-US" dirty="0"/>
              <a:t> -r %s %s", </a:t>
            </a:r>
            <a:r>
              <a:rPr lang="en-US" dirty="0" err="1"/>
              <a:t>sourceDir</a:t>
            </a:r>
            <a:r>
              <a:rPr lang="en-US" dirty="0"/>
              <a:t>, </a:t>
            </a:r>
            <a:r>
              <a:rPr lang="en-US" dirty="0" err="1"/>
              <a:t>backupDir</a:t>
            </a:r>
            <a:r>
              <a:rPr lang="en-US" dirty="0"/>
              <a:t>);        if (system(command) == 0) {            </a:t>
            </a:r>
            <a:r>
              <a:rPr lang="en-US" dirty="0" err="1"/>
              <a:t>printf</a:t>
            </a:r>
            <a:r>
              <a:rPr lang="en-US" dirty="0"/>
              <a:t>("Backup successful.\n");        } else {            </a:t>
            </a:r>
            <a:r>
              <a:rPr lang="en-US" dirty="0" err="1"/>
              <a:t>printf</a:t>
            </a:r>
            <a:r>
              <a:rPr lang="en-US" dirty="0"/>
              <a:t>("Backup failed.\n");        }    } else {        </a:t>
            </a:r>
            <a:r>
              <a:rPr lang="en-US" dirty="0" err="1"/>
              <a:t>printf</a:t>
            </a:r>
            <a:r>
              <a:rPr lang="en-US" dirty="0"/>
              <a:t>("Failed to create backup directory.\n");    }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8261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6A869-754C-F232-60CB-BB6940F9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86898E-5554-C046-09DC-B337B16D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8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1E99D8-8529-9047-1950-DDA2CE29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89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3DE7DB-4FC0-B9D1-A360-9A0BB352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2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CB1B24-A17E-7B78-FD79-2EC6C0928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3FEE35F-8910-1B61-6F19-4FE399D0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CA04ABF-D916-B38C-6D06-AC283168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5993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BlobVTI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for disaster recovery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Kohila YM</dc:creator>
  <cp:lastModifiedBy>Kohila YM</cp:lastModifiedBy>
  <cp:revision>2</cp:revision>
  <dcterms:created xsi:type="dcterms:W3CDTF">2023-11-01T12:49:21Z</dcterms:created>
  <dcterms:modified xsi:type="dcterms:W3CDTF">2023-11-01T13:13:46Z</dcterms:modified>
</cp:coreProperties>
</file>