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ila YM" userId="9aa9e16399ea72b6" providerId="LiveId" clId="{D48143A6-7A2F-7748-BE86-70FAB5C8EDF7}"/>
    <pc:docChg chg="custSel mod addSld delSld modSld addMainMaster delMainMaster">
      <pc:chgData name="Kohila YM" userId="9aa9e16399ea72b6" providerId="LiveId" clId="{D48143A6-7A2F-7748-BE86-70FAB5C8EDF7}" dt="2023-10-09T15:00:47.956" v="88" actId="14100"/>
      <pc:docMkLst>
        <pc:docMk/>
      </pc:docMkLst>
      <pc:sldChg chg="addSp modSp del">
        <pc:chgData name="Kohila YM" userId="9aa9e16399ea72b6" providerId="LiveId" clId="{D48143A6-7A2F-7748-BE86-70FAB5C8EDF7}" dt="2023-10-09T14:55:44.413" v="12" actId="1076"/>
        <pc:sldMkLst>
          <pc:docMk/>
          <pc:sldMk cId="2968359972" sldId="256"/>
        </pc:sldMkLst>
        <pc:picChg chg="add mod">
          <ac:chgData name="Kohila YM" userId="9aa9e16399ea72b6" providerId="LiveId" clId="{D48143A6-7A2F-7748-BE86-70FAB5C8EDF7}" dt="2023-10-09T14:55:44.413" v="12" actId="1076"/>
          <ac:picMkLst>
            <pc:docMk/>
            <pc:sldMk cId="2968359972" sldId="256"/>
            <ac:picMk id="4" creationId="{F0B7D6A9-E045-0421-63A1-D01E7786AE2E}"/>
          </ac:picMkLst>
        </pc:picChg>
      </pc:sldChg>
      <pc:sldChg chg="add">
        <pc:chgData name="Kohila YM" userId="9aa9e16399ea72b6" providerId="LiveId" clId="{D48143A6-7A2F-7748-BE86-70FAB5C8EDF7}" dt="2023-10-09T14:53:47.644" v="3" actId="26606"/>
        <pc:sldMkLst>
          <pc:docMk/>
          <pc:sldMk cId="1297184575" sldId="257"/>
        </pc:sldMkLst>
      </pc:sldChg>
      <pc:sldChg chg="addSp delSp modSp new del replId">
        <pc:chgData name="Kohila YM" userId="9aa9e16399ea72b6" providerId="LiveId" clId="{D48143A6-7A2F-7748-BE86-70FAB5C8EDF7}" dt="2023-10-09T14:56:34.652" v="19" actId="14100"/>
        <pc:sldMkLst>
          <pc:docMk/>
          <pc:sldMk cId="2513786998" sldId="257"/>
        </pc:sldMkLst>
        <pc:spChg chg="del">
          <ac:chgData name="Kohila YM" userId="9aa9e16399ea72b6" providerId="LiveId" clId="{D48143A6-7A2F-7748-BE86-70FAB5C8EDF7}" dt="2023-10-09T14:56:19.189" v="13" actId="931"/>
          <ac:spMkLst>
            <pc:docMk/>
            <pc:sldMk cId="2513786998" sldId="257"/>
            <ac:spMk id="3" creationId="{A7E42A85-88B4-911A-4730-33E29DEC21CE}"/>
          </ac:spMkLst>
        </pc:spChg>
        <pc:picChg chg="add mod ord">
          <ac:chgData name="Kohila YM" userId="9aa9e16399ea72b6" providerId="LiveId" clId="{D48143A6-7A2F-7748-BE86-70FAB5C8EDF7}" dt="2023-10-09T14:56:34.652" v="19" actId="14100"/>
          <ac:picMkLst>
            <pc:docMk/>
            <pc:sldMk cId="2513786998" sldId="257"/>
            <ac:picMk id="4" creationId="{674CAF93-D418-B1C9-25F5-BA6BAAF7C7AB}"/>
          </ac:picMkLst>
        </pc:picChg>
      </pc:sldChg>
      <pc:sldChg chg="addSp delSp modSp new">
        <pc:chgData name="Kohila YM" userId="9aa9e16399ea72b6" providerId="LiveId" clId="{D48143A6-7A2F-7748-BE86-70FAB5C8EDF7}" dt="2023-10-09T14:57:00.151" v="26" actId="14100"/>
        <pc:sldMkLst>
          <pc:docMk/>
          <pc:sldMk cId="2192387954" sldId="258"/>
        </pc:sldMkLst>
        <pc:spChg chg="del">
          <ac:chgData name="Kohila YM" userId="9aa9e16399ea72b6" providerId="LiveId" clId="{D48143A6-7A2F-7748-BE86-70FAB5C8EDF7}" dt="2023-10-09T14:56:52.137" v="21" actId="931"/>
          <ac:spMkLst>
            <pc:docMk/>
            <pc:sldMk cId="2192387954" sldId="258"/>
            <ac:spMk id="3" creationId="{C0659401-48BE-22C2-D370-E5DE92E1705F}"/>
          </ac:spMkLst>
        </pc:spChg>
        <pc:picChg chg="add mod ord">
          <ac:chgData name="Kohila YM" userId="9aa9e16399ea72b6" providerId="LiveId" clId="{D48143A6-7A2F-7748-BE86-70FAB5C8EDF7}" dt="2023-10-09T14:57:00.151" v="26" actId="14100"/>
          <ac:picMkLst>
            <pc:docMk/>
            <pc:sldMk cId="2192387954" sldId="258"/>
            <ac:picMk id="4" creationId="{D5B3C170-F8E2-711B-BB41-AF34FDFA74FF}"/>
          </ac:picMkLst>
        </pc:picChg>
      </pc:sldChg>
      <pc:sldChg chg="addSp delSp modSp new">
        <pc:chgData name="Kohila YM" userId="9aa9e16399ea72b6" providerId="LiveId" clId="{D48143A6-7A2F-7748-BE86-70FAB5C8EDF7}" dt="2023-10-09T14:57:24.687" v="34" actId="14100"/>
        <pc:sldMkLst>
          <pc:docMk/>
          <pc:sldMk cId="3220198671" sldId="259"/>
        </pc:sldMkLst>
        <pc:spChg chg="del">
          <ac:chgData name="Kohila YM" userId="9aa9e16399ea72b6" providerId="LiveId" clId="{D48143A6-7A2F-7748-BE86-70FAB5C8EDF7}" dt="2023-10-09T14:57:11.960" v="28" actId="931"/>
          <ac:spMkLst>
            <pc:docMk/>
            <pc:sldMk cId="3220198671" sldId="259"/>
            <ac:spMk id="3" creationId="{57F6F557-5E7F-ED54-2441-ACC48144B5FD}"/>
          </ac:spMkLst>
        </pc:spChg>
        <pc:picChg chg="add mod ord">
          <ac:chgData name="Kohila YM" userId="9aa9e16399ea72b6" providerId="LiveId" clId="{D48143A6-7A2F-7748-BE86-70FAB5C8EDF7}" dt="2023-10-09T14:57:24.687" v="34" actId="14100"/>
          <ac:picMkLst>
            <pc:docMk/>
            <pc:sldMk cId="3220198671" sldId="259"/>
            <ac:picMk id="4" creationId="{23A36D64-EFDF-4387-3644-6328C57D4331}"/>
          </ac:picMkLst>
        </pc:picChg>
      </pc:sldChg>
      <pc:sldChg chg="addSp delSp modSp new">
        <pc:chgData name="Kohila YM" userId="9aa9e16399ea72b6" providerId="LiveId" clId="{D48143A6-7A2F-7748-BE86-70FAB5C8EDF7}" dt="2023-10-09T14:57:42.499" v="41" actId="14100"/>
        <pc:sldMkLst>
          <pc:docMk/>
          <pc:sldMk cId="4113229454" sldId="260"/>
        </pc:sldMkLst>
        <pc:spChg chg="del">
          <ac:chgData name="Kohila YM" userId="9aa9e16399ea72b6" providerId="LiveId" clId="{D48143A6-7A2F-7748-BE86-70FAB5C8EDF7}" dt="2023-10-09T14:57:34.013" v="36" actId="931"/>
          <ac:spMkLst>
            <pc:docMk/>
            <pc:sldMk cId="4113229454" sldId="260"/>
            <ac:spMk id="3" creationId="{957550DF-E036-8E93-9A01-BCA251E1C28C}"/>
          </ac:spMkLst>
        </pc:spChg>
        <pc:picChg chg="add mod ord">
          <ac:chgData name="Kohila YM" userId="9aa9e16399ea72b6" providerId="LiveId" clId="{D48143A6-7A2F-7748-BE86-70FAB5C8EDF7}" dt="2023-10-09T14:57:42.499" v="41" actId="14100"/>
          <ac:picMkLst>
            <pc:docMk/>
            <pc:sldMk cId="4113229454" sldId="260"/>
            <ac:picMk id="4" creationId="{FC4A7FDA-66D0-3FF9-1B91-56F3F03954FC}"/>
          </ac:picMkLst>
        </pc:picChg>
      </pc:sldChg>
      <pc:sldChg chg="addSp delSp modSp new">
        <pc:chgData name="Kohila YM" userId="9aa9e16399ea72b6" providerId="LiveId" clId="{D48143A6-7A2F-7748-BE86-70FAB5C8EDF7}" dt="2023-10-09T14:58:14.684" v="47" actId="14100"/>
        <pc:sldMkLst>
          <pc:docMk/>
          <pc:sldMk cId="3794308491" sldId="261"/>
        </pc:sldMkLst>
        <pc:spChg chg="del">
          <ac:chgData name="Kohila YM" userId="9aa9e16399ea72b6" providerId="LiveId" clId="{D48143A6-7A2F-7748-BE86-70FAB5C8EDF7}" dt="2023-10-09T14:58:07.655" v="43" actId="931"/>
          <ac:spMkLst>
            <pc:docMk/>
            <pc:sldMk cId="3794308491" sldId="261"/>
            <ac:spMk id="3" creationId="{3E08E69C-D240-021E-9852-D8226D5BDD01}"/>
          </ac:spMkLst>
        </pc:spChg>
        <pc:picChg chg="add mod ord">
          <ac:chgData name="Kohila YM" userId="9aa9e16399ea72b6" providerId="LiveId" clId="{D48143A6-7A2F-7748-BE86-70FAB5C8EDF7}" dt="2023-10-09T14:58:14.684" v="47" actId="14100"/>
          <ac:picMkLst>
            <pc:docMk/>
            <pc:sldMk cId="3794308491" sldId="261"/>
            <ac:picMk id="4" creationId="{4312BCF9-33CE-BD70-F613-430527C61236}"/>
          </ac:picMkLst>
        </pc:picChg>
      </pc:sldChg>
      <pc:sldChg chg="addSp delSp modSp new">
        <pc:chgData name="Kohila YM" userId="9aa9e16399ea72b6" providerId="LiveId" clId="{D48143A6-7A2F-7748-BE86-70FAB5C8EDF7}" dt="2023-10-09T14:58:36.191" v="53" actId="14100"/>
        <pc:sldMkLst>
          <pc:docMk/>
          <pc:sldMk cId="3989143396" sldId="262"/>
        </pc:sldMkLst>
        <pc:spChg chg="del">
          <ac:chgData name="Kohila YM" userId="9aa9e16399ea72b6" providerId="LiveId" clId="{D48143A6-7A2F-7748-BE86-70FAB5C8EDF7}" dt="2023-10-09T14:58:28.784" v="49" actId="931"/>
          <ac:spMkLst>
            <pc:docMk/>
            <pc:sldMk cId="3989143396" sldId="262"/>
            <ac:spMk id="3" creationId="{9926E08B-0118-4582-6AEE-B005D215399C}"/>
          </ac:spMkLst>
        </pc:spChg>
        <pc:picChg chg="add mod ord">
          <ac:chgData name="Kohila YM" userId="9aa9e16399ea72b6" providerId="LiveId" clId="{D48143A6-7A2F-7748-BE86-70FAB5C8EDF7}" dt="2023-10-09T14:58:36.191" v="53" actId="14100"/>
          <ac:picMkLst>
            <pc:docMk/>
            <pc:sldMk cId="3989143396" sldId="262"/>
            <ac:picMk id="4" creationId="{ACFB7214-A170-35BB-97E1-AF0586600F51}"/>
          </ac:picMkLst>
        </pc:picChg>
      </pc:sldChg>
      <pc:sldChg chg="addSp delSp modSp new">
        <pc:chgData name="Kohila YM" userId="9aa9e16399ea72b6" providerId="LiveId" clId="{D48143A6-7A2F-7748-BE86-70FAB5C8EDF7}" dt="2023-10-09T14:58:54.449" v="60" actId="14100"/>
        <pc:sldMkLst>
          <pc:docMk/>
          <pc:sldMk cId="3848589102" sldId="263"/>
        </pc:sldMkLst>
        <pc:spChg chg="del">
          <ac:chgData name="Kohila YM" userId="9aa9e16399ea72b6" providerId="LiveId" clId="{D48143A6-7A2F-7748-BE86-70FAB5C8EDF7}" dt="2023-10-09T14:58:44.323" v="55" actId="931"/>
          <ac:spMkLst>
            <pc:docMk/>
            <pc:sldMk cId="3848589102" sldId="263"/>
            <ac:spMk id="3" creationId="{F5172007-7F49-9765-E6B9-C7A2151ED329}"/>
          </ac:spMkLst>
        </pc:spChg>
        <pc:picChg chg="add mod ord">
          <ac:chgData name="Kohila YM" userId="9aa9e16399ea72b6" providerId="LiveId" clId="{D48143A6-7A2F-7748-BE86-70FAB5C8EDF7}" dt="2023-10-09T14:58:54.449" v="60" actId="14100"/>
          <ac:picMkLst>
            <pc:docMk/>
            <pc:sldMk cId="3848589102" sldId="263"/>
            <ac:picMk id="4" creationId="{5AA6E6F4-05CC-AD2B-B379-812031D09697}"/>
          </ac:picMkLst>
        </pc:picChg>
      </pc:sldChg>
      <pc:sldChg chg="addSp delSp modSp new">
        <pc:chgData name="Kohila YM" userId="9aa9e16399ea72b6" providerId="LiveId" clId="{D48143A6-7A2F-7748-BE86-70FAB5C8EDF7}" dt="2023-10-09T14:59:21.858" v="67" actId="14100"/>
        <pc:sldMkLst>
          <pc:docMk/>
          <pc:sldMk cId="247359592" sldId="264"/>
        </pc:sldMkLst>
        <pc:spChg chg="del">
          <ac:chgData name="Kohila YM" userId="9aa9e16399ea72b6" providerId="LiveId" clId="{D48143A6-7A2F-7748-BE86-70FAB5C8EDF7}" dt="2023-10-09T14:59:13.658" v="62" actId="931"/>
          <ac:spMkLst>
            <pc:docMk/>
            <pc:sldMk cId="247359592" sldId="264"/>
            <ac:spMk id="3" creationId="{026F5258-D65A-ACD0-559C-5FED5715966C}"/>
          </ac:spMkLst>
        </pc:spChg>
        <pc:picChg chg="add mod ord">
          <ac:chgData name="Kohila YM" userId="9aa9e16399ea72b6" providerId="LiveId" clId="{D48143A6-7A2F-7748-BE86-70FAB5C8EDF7}" dt="2023-10-09T14:59:21.858" v="67" actId="14100"/>
          <ac:picMkLst>
            <pc:docMk/>
            <pc:sldMk cId="247359592" sldId="264"/>
            <ac:picMk id="4" creationId="{1E5BA6A2-CE0E-7E79-46A9-94B81649D1DF}"/>
          </ac:picMkLst>
        </pc:picChg>
      </pc:sldChg>
      <pc:sldChg chg="add">
        <pc:chgData name="Kohila YM" userId="9aa9e16399ea72b6" providerId="LiveId" clId="{D48143A6-7A2F-7748-BE86-70FAB5C8EDF7}" dt="2023-10-09T14:53:47.644" v="3" actId="26606"/>
        <pc:sldMkLst>
          <pc:docMk/>
          <pc:sldMk cId="1296411561" sldId="264"/>
        </pc:sldMkLst>
      </pc:sldChg>
      <pc:sldChg chg="addSp delSp modSp new">
        <pc:chgData name="Kohila YM" userId="9aa9e16399ea72b6" providerId="LiveId" clId="{D48143A6-7A2F-7748-BE86-70FAB5C8EDF7}" dt="2023-10-09T15:00:09.261" v="75" actId="1076"/>
        <pc:sldMkLst>
          <pc:docMk/>
          <pc:sldMk cId="578986974" sldId="265"/>
        </pc:sldMkLst>
        <pc:spChg chg="del">
          <ac:chgData name="Kohila YM" userId="9aa9e16399ea72b6" providerId="LiveId" clId="{D48143A6-7A2F-7748-BE86-70FAB5C8EDF7}" dt="2023-10-09T14:59:56.382" v="69" actId="931"/>
          <ac:spMkLst>
            <pc:docMk/>
            <pc:sldMk cId="578986974" sldId="265"/>
            <ac:spMk id="3" creationId="{A74B2101-067B-B786-B799-0479568EA3E2}"/>
          </ac:spMkLst>
        </pc:spChg>
        <pc:picChg chg="add mod ord">
          <ac:chgData name="Kohila YM" userId="9aa9e16399ea72b6" providerId="LiveId" clId="{D48143A6-7A2F-7748-BE86-70FAB5C8EDF7}" dt="2023-10-09T15:00:09.261" v="75" actId="1076"/>
          <ac:picMkLst>
            <pc:docMk/>
            <pc:sldMk cId="578986974" sldId="265"/>
            <ac:picMk id="4" creationId="{A96CB950-0B14-9966-BD06-D6F0DFE9E83F}"/>
          </ac:picMkLst>
        </pc:picChg>
      </pc:sldChg>
      <pc:sldChg chg="addSp delSp modSp new">
        <pc:chgData name="Kohila YM" userId="9aa9e16399ea72b6" providerId="LiveId" clId="{D48143A6-7A2F-7748-BE86-70FAB5C8EDF7}" dt="2023-10-09T15:00:29.303" v="81" actId="14100"/>
        <pc:sldMkLst>
          <pc:docMk/>
          <pc:sldMk cId="320407160" sldId="266"/>
        </pc:sldMkLst>
        <pc:spChg chg="del">
          <ac:chgData name="Kohila YM" userId="9aa9e16399ea72b6" providerId="LiveId" clId="{D48143A6-7A2F-7748-BE86-70FAB5C8EDF7}" dt="2023-10-09T15:00:23.736" v="77" actId="931"/>
          <ac:spMkLst>
            <pc:docMk/>
            <pc:sldMk cId="320407160" sldId="266"/>
            <ac:spMk id="3" creationId="{BE4C0D49-7FF5-A12C-84C6-4EAC6887B703}"/>
          </ac:spMkLst>
        </pc:spChg>
        <pc:picChg chg="add mod ord">
          <ac:chgData name="Kohila YM" userId="9aa9e16399ea72b6" providerId="LiveId" clId="{D48143A6-7A2F-7748-BE86-70FAB5C8EDF7}" dt="2023-10-09T15:00:29.303" v="81" actId="14100"/>
          <ac:picMkLst>
            <pc:docMk/>
            <pc:sldMk cId="320407160" sldId="266"/>
            <ac:picMk id="4" creationId="{F4A65177-DA6A-8F8E-922E-C6BD968523DF}"/>
          </ac:picMkLst>
        </pc:picChg>
      </pc:sldChg>
      <pc:sldChg chg="addSp delSp modSp new">
        <pc:chgData name="Kohila YM" userId="9aa9e16399ea72b6" providerId="LiveId" clId="{D48143A6-7A2F-7748-BE86-70FAB5C8EDF7}" dt="2023-10-09T15:00:47.956" v="88" actId="14100"/>
        <pc:sldMkLst>
          <pc:docMk/>
          <pc:sldMk cId="242460427" sldId="267"/>
        </pc:sldMkLst>
        <pc:spChg chg="del">
          <ac:chgData name="Kohila YM" userId="9aa9e16399ea72b6" providerId="LiveId" clId="{D48143A6-7A2F-7748-BE86-70FAB5C8EDF7}" dt="2023-10-09T15:00:38.566" v="83" actId="931"/>
          <ac:spMkLst>
            <pc:docMk/>
            <pc:sldMk cId="242460427" sldId="267"/>
            <ac:spMk id="3" creationId="{C9F16036-C2E9-3F86-2C3C-CE94C5CAB840}"/>
          </ac:spMkLst>
        </pc:spChg>
        <pc:picChg chg="add mod ord">
          <ac:chgData name="Kohila YM" userId="9aa9e16399ea72b6" providerId="LiveId" clId="{D48143A6-7A2F-7748-BE86-70FAB5C8EDF7}" dt="2023-10-09T15:00:47.956" v="88" actId="14100"/>
          <ac:picMkLst>
            <pc:docMk/>
            <pc:sldMk cId="242460427" sldId="267"/>
            <ac:picMk id="4" creationId="{0070BCD4-7BAF-AAE1-3238-964F888BEBB8}"/>
          </ac:picMkLst>
        </pc:picChg>
      </pc:sldChg>
      <pc:sldMasterChg chg="del delSldLayout">
        <pc:chgData name="Kohila YM" userId="9aa9e16399ea72b6" providerId="LiveId" clId="{D48143A6-7A2F-7748-BE86-70FAB5C8EDF7}" dt="2023-10-09T14:53:47.644" v="3" actId="26606"/>
        <pc:sldMasterMkLst>
          <pc:docMk/>
          <pc:sldMasterMk cId="4122588084" sldId="2147483648"/>
        </pc:sldMasterMkLst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3433378528" sldId="2147483649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3302244450" sldId="2147483650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1792093805" sldId="2147483651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2610503374" sldId="2147483652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2579964576" sldId="2147483653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1960916279" sldId="2147483654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2235338578" sldId="2147483655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2450884241" sldId="2147483656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1554047088" sldId="2147483657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87314224" sldId="2147483658"/>
          </pc:sldLayoutMkLst>
        </pc:sldLayoutChg>
        <pc:sldLayoutChg chg="del">
          <pc:chgData name="Kohila YM" userId="9aa9e16399ea72b6" providerId="LiveId" clId="{D48143A6-7A2F-7748-BE86-70FAB5C8EDF7}" dt="2023-10-09T14:53:47.644" v="3" actId="26606"/>
          <pc:sldLayoutMkLst>
            <pc:docMk/>
            <pc:sldMasterMk cId="4122588084" sldId="2147483648"/>
            <pc:sldLayoutMk cId="2992658603" sldId="2147483659"/>
          </pc:sldLayoutMkLst>
        </pc:sldLayoutChg>
      </pc:sldMasterChg>
      <pc:sldMasterChg chg="add addSldLayout">
        <pc:chgData name="Kohila YM" userId="9aa9e16399ea72b6" providerId="LiveId" clId="{D48143A6-7A2F-7748-BE86-70FAB5C8EDF7}" dt="2023-10-09T14:53:47.644" v="3" actId="26606"/>
        <pc:sldMasterMkLst>
          <pc:docMk/>
          <pc:sldMasterMk cId="2695333789" sldId="2147483660"/>
        </pc:sldMasterMkLst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2226958728" sldId="2147483661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1389032454" sldId="2147483662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2456173225" sldId="2147483663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459041139" sldId="2147483664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3866035651" sldId="2147483665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1106215871" sldId="2147483666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4232386832" sldId="2147483667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4093217249" sldId="2147483668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2333475531" sldId="2147483669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977921690" sldId="2147483670"/>
          </pc:sldLayoutMkLst>
        </pc:sldLayoutChg>
        <pc:sldLayoutChg chg="add">
          <pc:chgData name="Kohila YM" userId="9aa9e16399ea72b6" providerId="LiveId" clId="{D48143A6-7A2F-7748-BE86-70FAB5C8EDF7}" dt="2023-10-09T14:53:47.644" v="3" actId="26606"/>
          <pc:sldLayoutMkLst>
            <pc:docMk/>
            <pc:sldMasterMk cId="2695333789" sldId="2147483660"/>
            <pc:sldLayoutMk cId="266186114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5247-0E5D-E0FA-6854-5532E0C61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7F3F1-5253-768A-F943-EE586712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421E-50E4-92A2-F452-0359DEB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3F41-7FE9-1EA1-3F33-1CF89EE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F07A-7FFF-2EF5-B111-0171E93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DDD-319B-3CF7-4B41-B320A7D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BB6F-70FD-ACF5-E4C8-94C2E7CF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A11A-2B2C-C5A2-04DE-AA656EC5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2F80-5D29-E63F-FDFB-F85ACC89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4BE9-C084-8943-6D8A-3CAD37B3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2ED50-0000-D2AD-9BBB-95CEF0B67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2C0A-559A-B251-1B9F-AEBF48D6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1EB2-C367-7817-0E3E-74B5DA52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8D5B-1C6E-ABDE-B412-0EEFC1C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D9E0-2982-56D9-5F6F-34623164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DE69-6481-4D45-7EAC-2FA2B756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64EC-3048-A297-70A4-A26EE410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11A0-A100-F1AF-137B-6CD3BD2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B7C6-2F4D-3C6C-0FF0-5FEA9785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DB29-EABF-B595-811E-70EB4C8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37FF-E1E4-AEBB-7CFD-E961B50F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2DD0F-00B7-B34E-9AF3-8494FE3B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25CD-EC3B-2879-F4C0-B34F59A3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4AF2-F610-9A69-2F52-F3C406E3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E9BD-9B1A-4BED-E334-486898D8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3085-2B7E-350B-3F7F-427D849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1FB1-6A1C-7467-E675-4188E665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58BE-F9EC-D6AE-B0E5-A4971D80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451F-A7DF-851E-C060-5E7F17C0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988E5-542E-072A-1BC9-C6B2D1F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0AC4-46DE-96AC-3FB3-2B624CC4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DA9D-5CDB-6402-74CB-2D26A22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2BA6-6D20-31B4-4E96-84F1F535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F75F-3B1C-113D-1962-4E9F5B83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09DAF-02E7-3BA4-399A-65829E49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6A50-65B0-9C05-1EA4-AF9E31D3C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02EF3-3B58-1608-25E8-CDFD715E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3CCA6-796B-98D1-D163-0A25ED2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D6D62-2481-72A1-469D-3AA4AF1F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4F8-0151-2856-D15D-38C87A81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95197-2759-B4C5-5D48-1DDA4C9E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ECDE8-B19D-FC1C-A395-B52634CC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2DCB6-5D7E-6107-9468-C7BABCD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02F6C-A9B0-2358-FDCC-28BB059B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1FABD-077E-055C-52FF-AF2048E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2A53-DE93-692B-DBD7-1C64024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52D-337E-2DA1-8D4E-1E8A0C5A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E401-9FA9-9090-DEB5-41A8B521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8304-B25B-A838-FC56-2F793D1E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CB00-5C40-3362-E349-967B5673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013C-A194-6599-ADD2-03169510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BA92E-BDCE-0706-7791-1C355001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E70C-B773-DBA0-AAD0-801FB5C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7E44-6515-D5C4-CFE4-6371E6600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EEA3-9098-9E47-91B2-09955974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D695-A343-2228-D3BD-409D1A1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8BCC-E674-7B25-02D9-C2F7C8A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7F46-AEA5-A928-57E9-53146FE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5B276-05D8-EE22-2FF0-B0A015A7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4F5B-FDBA-1FF6-198A-608A5026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774A-9EDF-5514-9CE9-925309321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5C63-3E5D-B040-959A-E9D5F1904E4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8B07-3550-F70D-84AB-2A502782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8BC9-BF9B-1846-FD7F-C76BDD1A1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E8E7-55CD-AA40-BBAF-A073A45C7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4607-86F6-BAF5-78C3-0F917A29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A83CC-EE04-93B2-B39B-8D800166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B7D6A9-E045-0421-63A1-D01E7786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76" y="-44533"/>
            <a:ext cx="12648952" cy="69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5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D639-F761-C389-FC62-14BACC3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6CB950-0B14-9966-BD06-D6F0DFE9E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25" y="95003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789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E038-1DC4-8882-9519-F677DD9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A65177-DA6A-8F8E-922E-C6BD96852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40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1E78-ECE3-972C-801B-09EFB5F7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0BCD4-7BAF-AAE1-3238-964F888BE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9081" cy="6857999"/>
          </a:xfrm>
        </p:spPr>
      </p:pic>
    </p:spTree>
    <p:extLst>
      <p:ext uri="{BB962C8B-B14F-4D97-AF65-F5344CB8AC3E}">
        <p14:creationId xmlns:p14="http://schemas.microsoft.com/office/powerpoint/2010/main" val="2424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0F32-4F24-6EA1-1915-AC01A23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4CAF93-D418-B1C9-25F5-BA6BAAF7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00956" cy="6858000"/>
          </a:xfrm>
        </p:spPr>
      </p:pic>
    </p:spTree>
    <p:extLst>
      <p:ext uri="{BB962C8B-B14F-4D97-AF65-F5344CB8AC3E}">
        <p14:creationId xmlns:p14="http://schemas.microsoft.com/office/powerpoint/2010/main" val="25137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BCA2-D39A-881A-B967-1DDB3E02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B3C170-F8E2-711B-BB41-AF34FDFA7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238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DC20-C3D6-4743-9B46-D5473666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A36D64-EFDF-4387-3644-6328C57D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3" y="0"/>
            <a:ext cx="12310753" cy="6768935"/>
          </a:xfrm>
        </p:spPr>
      </p:pic>
    </p:spTree>
    <p:extLst>
      <p:ext uri="{BB962C8B-B14F-4D97-AF65-F5344CB8AC3E}">
        <p14:creationId xmlns:p14="http://schemas.microsoft.com/office/powerpoint/2010/main" val="322019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2F2-AB50-B001-63CB-02A554BA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A7FDA-66D0-3FF9-1B91-56F3F039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32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7F48-82B4-DC1B-E76B-87EDC059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12BCF9-33CE-BD70-F613-430527C61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43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E77-E6C3-FC36-45A7-44F9D4C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FB7214-A170-35BB-97E1-AF058660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" y="0"/>
            <a:ext cx="12037621" cy="6858000"/>
          </a:xfrm>
        </p:spPr>
      </p:pic>
    </p:spTree>
    <p:extLst>
      <p:ext uri="{BB962C8B-B14F-4D97-AF65-F5344CB8AC3E}">
        <p14:creationId xmlns:p14="http://schemas.microsoft.com/office/powerpoint/2010/main" val="398914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EEF0-1D64-6A2C-6C3C-F21FDC97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A6E6F4-05CC-AD2B-B379-812031D09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858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C1BC-FECD-249C-F156-FA37DC6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5BA6A2-CE0E-7E79-46A9-94B81649D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4735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Kohila YM</dc:creator>
  <cp:lastModifiedBy>Kohila YM</cp:lastModifiedBy>
  <cp:revision>2</cp:revision>
  <dcterms:created xsi:type="dcterms:W3CDTF">2023-10-09T14:53:42Z</dcterms:created>
  <dcterms:modified xsi:type="dcterms:W3CDTF">2023-10-09T15:01:25Z</dcterms:modified>
</cp:coreProperties>
</file>