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10/26/2023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9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9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9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2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9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10/26/2023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0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683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9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535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602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10/26/2023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5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2375" y="548464"/>
            <a:ext cx="3934970" cy="5571066"/>
          </a:xfrm>
        </p:spPr>
        <p:txBody>
          <a:bodyPr>
            <a:normAutofit/>
          </a:bodyPr>
          <a:lstStyle/>
          <a:p>
            <a:r>
              <a:rPr lang="en-IN" dirty="0"/>
              <a:t>Disaster recovery plan</a:t>
            </a:r>
            <a:endParaRPr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39EE919-131C-4147-9E4A-77057707F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345" y="0"/>
            <a:ext cx="7633616" cy="6858000"/>
          </a:xfrm>
        </p:spPr>
      </p:pic>
    </p:spTree>
    <p:extLst>
      <p:ext uri="{BB962C8B-B14F-4D97-AF65-F5344CB8AC3E}">
        <p14:creationId xmlns:p14="http://schemas.microsoft.com/office/powerpoint/2010/main" val="3868743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026C7D6-49D5-1C82-19E8-ACD413084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003" y="0"/>
            <a:ext cx="1228700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1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8AEDE3-64B4-233A-8E6C-3D6FB67E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317814"/>
            <a:ext cx="10268712" cy="1700784"/>
          </a:xfrm>
        </p:spPr>
        <p:txBody>
          <a:bodyPr>
            <a:normAutofit fontScale="90000"/>
          </a:bodyPr>
          <a:lstStyle/>
          <a:p>
            <a:r>
              <a:rPr lang="en-US"/>
              <a:t>Distribution of reviewed articles by year of publication.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9C2CA5F-1530-D856-9367-A3BF8E007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6313"/>
            <a:ext cx="12192000" cy="4601688"/>
          </a:xfrm>
        </p:spPr>
      </p:pic>
    </p:spTree>
    <p:extLst>
      <p:ext uri="{BB962C8B-B14F-4D97-AF65-F5344CB8AC3E}">
        <p14:creationId xmlns:p14="http://schemas.microsoft.com/office/powerpoint/2010/main" val="212954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5A3E-76DF-4F63-800E-EDA0A493C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02524"/>
            <a:ext cx="10268712" cy="1116073"/>
          </a:xfrm>
        </p:spPr>
        <p:txBody>
          <a:bodyPr>
            <a:normAutofit/>
          </a:bodyPr>
          <a:lstStyle/>
          <a:p>
            <a:r>
              <a:rPr lang="en-US" sz="3200" dirty="0"/>
              <a:t>Distribution of reviewed articles by major data sources and year of publication.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585960B-9949-00C8-2C97-0CDB51E53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0062"/>
            <a:ext cx="12192000" cy="4577938"/>
          </a:xfrm>
        </p:spPr>
      </p:pic>
    </p:spTree>
    <p:extLst>
      <p:ext uri="{BB962C8B-B14F-4D97-AF65-F5344CB8AC3E}">
        <p14:creationId xmlns:p14="http://schemas.microsoft.com/office/powerpoint/2010/main" val="63417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66BB36B9-3DB6-0712-0404-40A207541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6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F10499E-2418-F820-FA36-32E570408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2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8ABE66A-4880-5F1C-1212-041B02444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27"/>
            <a:ext cx="12192000" cy="677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4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80AB79F-659F-65DF-C3C4-0E21BC773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2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EE61979-104F-45E4-4313-159BF6A57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0"/>
            <a:ext cx="12108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8C63DC3-9EAA-1127-8DB9-F4EDE8CAF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7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E88BD96-015F-8343-5E80-AF02B4561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9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C8376DB-95E1-25F6-6D80-55628699A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19114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4E2"/>
      </a:lt2>
      <a:accent1>
        <a:srgbClr val="3B93B1"/>
      </a:accent1>
      <a:accent2>
        <a:srgbClr val="46B4A2"/>
      </a:accent2>
      <a:accent3>
        <a:srgbClr val="4D74C3"/>
      </a:accent3>
      <a:accent4>
        <a:srgbClr val="B13B58"/>
      </a:accent4>
      <a:accent5>
        <a:srgbClr val="C3614D"/>
      </a:accent5>
      <a:accent6>
        <a:srgbClr val="B1813B"/>
      </a:accent6>
      <a:hlink>
        <a:srgbClr val="BF603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JuxtaposeVTI</vt:lpstr>
      <vt:lpstr>Disaster recovery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Distribution of reviewed articles by year of publication.</vt:lpstr>
      <vt:lpstr>Distribution of reviewed articles by major data sources and year of publication.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recovery plan</dc:title>
  <dc:creator>Kohila YM</dc:creator>
  <cp:lastModifiedBy>Kohila YM</cp:lastModifiedBy>
  <cp:revision>1</cp:revision>
  <dcterms:created xsi:type="dcterms:W3CDTF">2023-10-26T12:52:25Z</dcterms:created>
  <dcterms:modified xsi:type="dcterms:W3CDTF">2023-10-26T13:04:22Z</dcterms:modified>
</cp:coreProperties>
</file>