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1" d="100"/>
          <a:sy n="101" d="100"/>
        </p:scale>
        <p:origin x="954" y="120"/>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D56A-41C1-9830-35E73A2E7296}"/>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D56A-41C1-9830-35E73A2E7296}"/>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D56A-41C1-9830-35E73A2E7296}"/>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D56A-41C1-9830-35E73A2E7296}"/>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D56A-41C1-9830-35E73A2E7296}"/>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SWATHI.S</a:t>
            </a:r>
          </a:p>
          <a:p>
            <a:r>
              <a:rPr lang="en-US" sz="2400" dirty="0"/>
              <a:t>REGISTER NO: F8FAD9C38C02157804E4549108476213</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556</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LENOVO-R7</cp:lastModifiedBy>
  <cp:revision>14</cp:revision>
  <dcterms:created xsi:type="dcterms:W3CDTF">2024-03-29T15:07:00Z</dcterms:created>
  <dcterms:modified xsi:type="dcterms:W3CDTF">2024-09-27T06:09:44Z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